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257" r:id="rId2"/>
    <p:sldId id="258" r:id="rId3"/>
    <p:sldId id="282" r:id="rId4"/>
    <p:sldId id="260" r:id="rId5"/>
    <p:sldId id="261" r:id="rId6"/>
    <p:sldId id="269" r:id="rId7"/>
    <p:sldId id="262" r:id="rId8"/>
    <p:sldId id="283" r:id="rId9"/>
    <p:sldId id="270" r:id="rId10"/>
    <p:sldId id="267" r:id="rId11"/>
    <p:sldId id="263" r:id="rId12"/>
    <p:sldId id="268" r:id="rId13"/>
    <p:sldId id="272" r:id="rId14"/>
    <p:sldId id="271" r:id="rId15"/>
    <p:sldId id="273" r:id="rId16"/>
    <p:sldId id="280" r:id="rId17"/>
    <p:sldId id="274" r:id="rId18"/>
    <p:sldId id="275" r:id="rId19"/>
    <p:sldId id="276" r:id="rId20"/>
    <p:sldId id="284" r:id="rId21"/>
    <p:sldId id="286" r:id="rId22"/>
    <p:sldId id="259" r:id="rId23"/>
    <p:sldId id="278" r:id="rId24"/>
    <p:sldId id="277" r:id="rId25"/>
    <p:sldId id="281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81381"/>
  </p:normalViewPr>
  <p:slideViewPr>
    <p:cSldViewPr>
      <p:cViewPr>
        <p:scale>
          <a:sx n="70" d="100"/>
          <a:sy n="70" d="100"/>
        </p:scale>
        <p:origin x="-528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584B51-68A7-409A-9746-66C41A68CA29}" type="doc">
      <dgm:prSet loTypeId="urn:microsoft.com/office/officeart/2005/8/layout/cycle5" loCatId="cycl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479BFC0E-570C-469A-A756-3DA3D04D210A}">
      <dgm:prSet phldrT="[Text]" custT="1"/>
      <dgm:spPr/>
      <dgm:t>
        <a:bodyPr/>
        <a:lstStyle/>
        <a:p>
          <a:r>
            <a:rPr lang="en-US" sz="1600" b="1" dirty="0" smtClean="0"/>
            <a:t>Extract and add new features</a:t>
          </a:r>
          <a:endParaRPr lang="en-US" sz="1600" b="1" dirty="0"/>
        </a:p>
      </dgm:t>
    </dgm:pt>
    <dgm:pt modelId="{537EBE36-3600-4AC7-9BBE-C184820DBBEB}" type="parTrans" cxnId="{94584708-42F0-4D7F-922E-A05C544811DF}">
      <dgm:prSet/>
      <dgm:spPr/>
      <dgm:t>
        <a:bodyPr/>
        <a:lstStyle/>
        <a:p>
          <a:endParaRPr lang="en-US" sz="1600" b="1"/>
        </a:p>
      </dgm:t>
    </dgm:pt>
    <dgm:pt modelId="{380B9031-FC7E-4713-B168-380B94DCAD28}" type="sibTrans" cxnId="{94584708-42F0-4D7F-922E-A05C544811DF}">
      <dgm:prSet/>
      <dgm:spPr/>
      <dgm:t>
        <a:bodyPr/>
        <a:lstStyle/>
        <a:p>
          <a:endParaRPr lang="en-US" sz="1600" b="1"/>
        </a:p>
      </dgm:t>
    </dgm:pt>
    <dgm:pt modelId="{08B41B53-1AA7-4C3F-9B22-ABAD018F40B5}">
      <dgm:prSet phldrT="[Text]" custT="1"/>
      <dgm:spPr/>
      <dgm:t>
        <a:bodyPr/>
        <a:lstStyle/>
        <a:p>
          <a:r>
            <a:rPr lang="en-US" sz="1600" b="1" dirty="0" smtClean="0"/>
            <a:t>Re-train Model</a:t>
          </a:r>
          <a:endParaRPr lang="en-US" sz="1600" b="1" dirty="0"/>
        </a:p>
      </dgm:t>
    </dgm:pt>
    <dgm:pt modelId="{03BE6ECC-BFA5-48AC-83F1-77D966FE2E8F}" type="parTrans" cxnId="{3A08B4F6-0D85-426D-978C-D98DB832D6A6}">
      <dgm:prSet/>
      <dgm:spPr/>
      <dgm:t>
        <a:bodyPr/>
        <a:lstStyle/>
        <a:p>
          <a:endParaRPr lang="en-US" sz="1600" b="1"/>
        </a:p>
      </dgm:t>
    </dgm:pt>
    <dgm:pt modelId="{FB36A87D-CBF4-4902-8952-B448A31A622A}" type="sibTrans" cxnId="{3A08B4F6-0D85-426D-978C-D98DB832D6A6}">
      <dgm:prSet/>
      <dgm:spPr/>
      <dgm:t>
        <a:bodyPr/>
        <a:lstStyle/>
        <a:p>
          <a:endParaRPr lang="en-US" sz="1600" b="1"/>
        </a:p>
      </dgm:t>
    </dgm:pt>
    <dgm:pt modelId="{C5566586-28F6-4F37-82C7-640D4C32B114}">
      <dgm:prSet phldrT="[Text]" custT="1"/>
      <dgm:spPr/>
      <dgm:t>
        <a:bodyPr/>
        <a:lstStyle/>
        <a:p>
          <a:r>
            <a:rPr lang="en-US" sz="1600" b="1" dirty="0" smtClean="0"/>
            <a:t>Evaluate Model (cross validation)</a:t>
          </a:r>
          <a:endParaRPr lang="en-US" sz="1600" b="1" dirty="0"/>
        </a:p>
      </dgm:t>
    </dgm:pt>
    <dgm:pt modelId="{CC1CD0A2-774F-4C5F-A6FC-6C14B845F5D1}" type="parTrans" cxnId="{90A27E65-DB9A-4A40-B1AB-60D73355DDB1}">
      <dgm:prSet/>
      <dgm:spPr/>
      <dgm:t>
        <a:bodyPr/>
        <a:lstStyle/>
        <a:p>
          <a:endParaRPr lang="en-US" sz="1600" b="1"/>
        </a:p>
      </dgm:t>
    </dgm:pt>
    <dgm:pt modelId="{98E2EB8C-1574-4E65-9752-7EB363D3BE23}" type="sibTrans" cxnId="{90A27E65-DB9A-4A40-B1AB-60D73355DDB1}">
      <dgm:prSet/>
      <dgm:spPr/>
      <dgm:t>
        <a:bodyPr/>
        <a:lstStyle/>
        <a:p>
          <a:endParaRPr lang="en-US" sz="1600" b="1"/>
        </a:p>
      </dgm:t>
    </dgm:pt>
    <dgm:pt modelId="{6E2E5E53-87DF-460D-985C-8AEBF801A990}" type="pres">
      <dgm:prSet presAssocID="{A1584B51-68A7-409A-9746-66C41A68CA29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ACD58A7-59F2-4C07-8C5F-43614F19ECC8}" type="pres">
      <dgm:prSet presAssocID="{479BFC0E-570C-469A-A756-3DA3D04D210A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6BE0903-9DB2-407E-9FBB-733A64BA1FF6}" type="pres">
      <dgm:prSet presAssocID="{479BFC0E-570C-469A-A756-3DA3D04D210A}" presName="spNode" presStyleCnt="0"/>
      <dgm:spPr/>
    </dgm:pt>
    <dgm:pt modelId="{25EF97B1-023F-432B-8AF4-337986774824}" type="pres">
      <dgm:prSet presAssocID="{380B9031-FC7E-4713-B168-380B94DCAD28}" presName="sibTrans" presStyleLbl="sibTrans1D1" presStyleIdx="0" presStyleCnt="3"/>
      <dgm:spPr/>
      <dgm:t>
        <a:bodyPr/>
        <a:lstStyle/>
        <a:p>
          <a:endParaRPr lang="en-US"/>
        </a:p>
      </dgm:t>
    </dgm:pt>
    <dgm:pt modelId="{2F5B4ABC-D5C9-4B59-8336-E2F7D6E8C297}" type="pres">
      <dgm:prSet presAssocID="{08B41B53-1AA7-4C3F-9B22-ABAD018F40B5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0A1E62-C8CE-4032-9E19-0D35220DDA4B}" type="pres">
      <dgm:prSet presAssocID="{08B41B53-1AA7-4C3F-9B22-ABAD018F40B5}" presName="spNode" presStyleCnt="0"/>
      <dgm:spPr/>
    </dgm:pt>
    <dgm:pt modelId="{4AB59E52-3125-4B4A-98EF-83E5DB3C1D32}" type="pres">
      <dgm:prSet presAssocID="{FB36A87D-CBF4-4902-8952-B448A31A622A}" presName="sibTrans" presStyleLbl="sibTrans1D1" presStyleIdx="1" presStyleCnt="3"/>
      <dgm:spPr/>
      <dgm:t>
        <a:bodyPr/>
        <a:lstStyle/>
        <a:p>
          <a:endParaRPr lang="en-US"/>
        </a:p>
      </dgm:t>
    </dgm:pt>
    <dgm:pt modelId="{3480D598-D882-46C1-9904-C9597592E4DE}" type="pres">
      <dgm:prSet presAssocID="{C5566586-28F6-4F37-82C7-640D4C32B114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21D5EA-9B41-44F9-967F-00A97CB8452B}" type="pres">
      <dgm:prSet presAssocID="{C5566586-28F6-4F37-82C7-640D4C32B114}" presName="spNode" presStyleCnt="0"/>
      <dgm:spPr/>
    </dgm:pt>
    <dgm:pt modelId="{A1B28DB3-FAE0-4BC1-964E-E03A0A8AD5C1}" type="pres">
      <dgm:prSet presAssocID="{98E2EB8C-1574-4E65-9752-7EB363D3BE23}" presName="sibTrans" presStyleLbl="sibTrans1D1" presStyleIdx="2" presStyleCnt="3"/>
      <dgm:spPr/>
      <dgm:t>
        <a:bodyPr/>
        <a:lstStyle/>
        <a:p>
          <a:endParaRPr lang="en-US"/>
        </a:p>
      </dgm:t>
    </dgm:pt>
  </dgm:ptLst>
  <dgm:cxnLst>
    <dgm:cxn modelId="{A83A2B2F-FC1B-4DF3-A617-2BF4BCF453A1}" type="presOf" srcId="{479BFC0E-570C-469A-A756-3DA3D04D210A}" destId="{7ACD58A7-59F2-4C07-8C5F-43614F19ECC8}" srcOrd="0" destOrd="0" presId="urn:microsoft.com/office/officeart/2005/8/layout/cycle5"/>
    <dgm:cxn modelId="{3A08B4F6-0D85-426D-978C-D98DB832D6A6}" srcId="{A1584B51-68A7-409A-9746-66C41A68CA29}" destId="{08B41B53-1AA7-4C3F-9B22-ABAD018F40B5}" srcOrd="1" destOrd="0" parTransId="{03BE6ECC-BFA5-48AC-83F1-77D966FE2E8F}" sibTransId="{FB36A87D-CBF4-4902-8952-B448A31A622A}"/>
    <dgm:cxn modelId="{2AF4CAFB-C119-4B66-906B-CEB8382C69F0}" type="presOf" srcId="{98E2EB8C-1574-4E65-9752-7EB363D3BE23}" destId="{A1B28DB3-FAE0-4BC1-964E-E03A0A8AD5C1}" srcOrd="0" destOrd="0" presId="urn:microsoft.com/office/officeart/2005/8/layout/cycle5"/>
    <dgm:cxn modelId="{4AAE9883-EE45-458A-AA6A-E18E1BC35D31}" type="presOf" srcId="{FB36A87D-CBF4-4902-8952-B448A31A622A}" destId="{4AB59E52-3125-4B4A-98EF-83E5DB3C1D32}" srcOrd="0" destOrd="0" presId="urn:microsoft.com/office/officeart/2005/8/layout/cycle5"/>
    <dgm:cxn modelId="{0201A088-3D14-4283-90AF-83E13506BD0B}" type="presOf" srcId="{C5566586-28F6-4F37-82C7-640D4C32B114}" destId="{3480D598-D882-46C1-9904-C9597592E4DE}" srcOrd="0" destOrd="0" presId="urn:microsoft.com/office/officeart/2005/8/layout/cycle5"/>
    <dgm:cxn modelId="{94584708-42F0-4D7F-922E-A05C544811DF}" srcId="{A1584B51-68A7-409A-9746-66C41A68CA29}" destId="{479BFC0E-570C-469A-A756-3DA3D04D210A}" srcOrd="0" destOrd="0" parTransId="{537EBE36-3600-4AC7-9BBE-C184820DBBEB}" sibTransId="{380B9031-FC7E-4713-B168-380B94DCAD28}"/>
    <dgm:cxn modelId="{3161C3F6-26F4-48F0-A468-8B8C43199BDD}" type="presOf" srcId="{380B9031-FC7E-4713-B168-380B94DCAD28}" destId="{25EF97B1-023F-432B-8AF4-337986774824}" srcOrd="0" destOrd="0" presId="urn:microsoft.com/office/officeart/2005/8/layout/cycle5"/>
    <dgm:cxn modelId="{FC747B96-9396-42A7-9517-B4268BB5D4FF}" type="presOf" srcId="{08B41B53-1AA7-4C3F-9B22-ABAD018F40B5}" destId="{2F5B4ABC-D5C9-4B59-8336-E2F7D6E8C297}" srcOrd="0" destOrd="0" presId="urn:microsoft.com/office/officeart/2005/8/layout/cycle5"/>
    <dgm:cxn modelId="{90A27E65-DB9A-4A40-B1AB-60D73355DDB1}" srcId="{A1584B51-68A7-409A-9746-66C41A68CA29}" destId="{C5566586-28F6-4F37-82C7-640D4C32B114}" srcOrd="2" destOrd="0" parTransId="{CC1CD0A2-774F-4C5F-A6FC-6C14B845F5D1}" sibTransId="{98E2EB8C-1574-4E65-9752-7EB363D3BE23}"/>
    <dgm:cxn modelId="{4D48AB67-1367-4CF8-AB04-99EF06BFCC28}" type="presOf" srcId="{A1584B51-68A7-409A-9746-66C41A68CA29}" destId="{6E2E5E53-87DF-460D-985C-8AEBF801A990}" srcOrd="0" destOrd="0" presId="urn:microsoft.com/office/officeart/2005/8/layout/cycle5"/>
    <dgm:cxn modelId="{E87AE249-C70A-4D1F-A73D-DD1EF7ACF93A}" type="presParOf" srcId="{6E2E5E53-87DF-460D-985C-8AEBF801A990}" destId="{7ACD58A7-59F2-4C07-8C5F-43614F19ECC8}" srcOrd="0" destOrd="0" presId="urn:microsoft.com/office/officeart/2005/8/layout/cycle5"/>
    <dgm:cxn modelId="{AB429DE4-9D7D-45FC-A855-0F39D2E654E7}" type="presParOf" srcId="{6E2E5E53-87DF-460D-985C-8AEBF801A990}" destId="{A6BE0903-9DB2-407E-9FBB-733A64BA1FF6}" srcOrd="1" destOrd="0" presId="urn:microsoft.com/office/officeart/2005/8/layout/cycle5"/>
    <dgm:cxn modelId="{8FCED4D0-2327-4C30-B064-11962A90802F}" type="presParOf" srcId="{6E2E5E53-87DF-460D-985C-8AEBF801A990}" destId="{25EF97B1-023F-432B-8AF4-337986774824}" srcOrd="2" destOrd="0" presId="urn:microsoft.com/office/officeart/2005/8/layout/cycle5"/>
    <dgm:cxn modelId="{41316B53-D3E8-4698-845C-3B64ADC84CB0}" type="presParOf" srcId="{6E2E5E53-87DF-460D-985C-8AEBF801A990}" destId="{2F5B4ABC-D5C9-4B59-8336-E2F7D6E8C297}" srcOrd="3" destOrd="0" presId="urn:microsoft.com/office/officeart/2005/8/layout/cycle5"/>
    <dgm:cxn modelId="{30527CB7-A29D-4694-9187-BFDDD1F45DD2}" type="presParOf" srcId="{6E2E5E53-87DF-460D-985C-8AEBF801A990}" destId="{890A1E62-C8CE-4032-9E19-0D35220DDA4B}" srcOrd="4" destOrd="0" presId="urn:microsoft.com/office/officeart/2005/8/layout/cycle5"/>
    <dgm:cxn modelId="{13972A1F-F995-4CA4-8188-975FE3D454F1}" type="presParOf" srcId="{6E2E5E53-87DF-460D-985C-8AEBF801A990}" destId="{4AB59E52-3125-4B4A-98EF-83E5DB3C1D32}" srcOrd="5" destOrd="0" presId="urn:microsoft.com/office/officeart/2005/8/layout/cycle5"/>
    <dgm:cxn modelId="{46C58004-5D30-4C99-88B6-279C8A09F980}" type="presParOf" srcId="{6E2E5E53-87DF-460D-985C-8AEBF801A990}" destId="{3480D598-D882-46C1-9904-C9597592E4DE}" srcOrd="6" destOrd="0" presId="urn:microsoft.com/office/officeart/2005/8/layout/cycle5"/>
    <dgm:cxn modelId="{23279BA5-E287-4F8C-A3D6-9D7DC31AF331}" type="presParOf" srcId="{6E2E5E53-87DF-460D-985C-8AEBF801A990}" destId="{0D21D5EA-9B41-44F9-967F-00A97CB8452B}" srcOrd="7" destOrd="0" presId="urn:microsoft.com/office/officeart/2005/8/layout/cycle5"/>
    <dgm:cxn modelId="{FAE91408-457B-4EBE-B868-2C8553655048}" type="presParOf" srcId="{6E2E5E53-87DF-460D-985C-8AEBF801A990}" destId="{A1B28DB3-FAE0-4BC1-964E-E03A0A8AD5C1}" srcOrd="8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3569F9F4-E5A1-2B47-89CD-DBC2756913CE}" type="doc">
      <dgm:prSet loTypeId="urn:microsoft.com/office/officeart/2005/8/layout/h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9E52B19-F1DD-C147-A002-74AA709FFE71}">
      <dgm:prSet phldrT="[Text]"/>
      <dgm:spPr/>
      <dgm:t>
        <a:bodyPr/>
        <a:lstStyle/>
        <a:p>
          <a:r>
            <a:rPr lang="en-US" b="1" dirty="0" smtClean="0"/>
            <a:t>10</a:t>
          </a:r>
          <a:r>
            <a:rPr lang="en-US" b="1" baseline="0" dirty="0" smtClean="0"/>
            <a:t> </a:t>
          </a:r>
          <a:r>
            <a:rPr lang="en-US" b="1" dirty="0" smtClean="0"/>
            <a:t>Info fields</a:t>
          </a:r>
          <a:endParaRPr lang="en-US" b="1" dirty="0"/>
        </a:p>
      </dgm:t>
    </dgm:pt>
    <dgm:pt modelId="{E81E73CB-BC11-2C41-8ED7-7742B142F7F4}" type="parTrans" cxnId="{7AB1FE69-4443-CC40-ABC2-6319F5ACBA9B}">
      <dgm:prSet/>
      <dgm:spPr/>
      <dgm:t>
        <a:bodyPr/>
        <a:lstStyle/>
        <a:p>
          <a:endParaRPr lang="en-US"/>
        </a:p>
      </dgm:t>
    </dgm:pt>
    <dgm:pt modelId="{79821D50-7E35-4E40-9A16-166669D43FB3}" type="sibTrans" cxnId="{7AB1FE69-4443-CC40-ABC2-6319F5ACBA9B}">
      <dgm:prSet/>
      <dgm:spPr/>
      <dgm:t>
        <a:bodyPr/>
        <a:lstStyle/>
        <a:p>
          <a:endParaRPr lang="en-US"/>
        </a:p>
      </dgm:t>
    </dgm:pt>
    <dgm:pt modelId="{7E7C396E-BEF1-2E4D-9251-96096DADEC10}">
      <dgm:prSet phldrT="[Text]"/>
      <dgm:spPr/>
      <dgm:t>
        <a:bodyPr/>
        <a:lstStyle/>
        <a:p>
          <a:pPr marL="285750" marR="0" lvl="1" indent="-285750" algn="l" defTabSz="124460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File</a:t>
          </a:r>
          <a:r>
            <a:rPr lang="en-US" baseline="0" dirty="0" smtClean="0"/>
            <a:t> Entropy</a:t>
          </a:r>
          <a:endParaRPr lang="en-US" dirty="0"/>
        </a:p>
      </dgm:t>
    </dgm:pt>
    <dgm:pt modelId="{C45BFBC6-C2DF-9F4E-BDAD-1CF940FF7857}" type="parTrans" cxnId="{E9731E09-3B44-F540-A0E4-012AFED19C81}">
      <dgm:prSet/>
      <dgm:spPr/>
      <dgm:t>
        <a:bodyPr/>
        <a:lstStyle/>
        <a:p>
          <a:endParaRPr lang="en-US"/>
        </a:p>
      </dgm:t>
    </dgm:pt>
    <dgm:pt modelId="{D33B78F0-9D8D-9D40-B7C7-403848ADEFC5}" type="sibTrans" cxnId="{E9731E09-3B44-F540-A0E4-012AFED19C81}">
      <dgm:prSet/>
      <dgm:spPr/>
      <dgm:t>
        <a:bodyPr/>
        <a:lstStyle/>
        <a:p>
          <a:endParaRPr lang="en-US"/>
        </a:p>
      </dgm:t>
    </dgm:pt>
    <dgm:pt modelId="{48DA67A4-E546-CD49-BBCC-9BF8B9A37B65}">
      <dgm:prSet phldrT="[Text]"/>
      <dgm:spPr/>
      <dgm:t>
        <a:bodyPr/>
        <a:lstStyle/>
        <a:p>
          <a:r>
            <a:rPr lang="en-US" b="1" dirty="0" smtClean="0"/>
            <a:t>5 Derived fields (newly created)</a:t>
          </a:r>
          <a:endParaRPr lang="en-US" b="1" dirty="0"/>
        </a:p>
      </dgm:t>
    </dgm:pt>
    <dgm:pt modelId="{F458D168-4D73-3F47-BBB3-CF32D42D4647}" type="parTrans" cxnId="{C8DDDEE8-5826-9B41-88F1-41822DBACD82}">
      <dgm:prSet/>
      <dgm:spPr/>
      <dgm:t>
        <a:bodyPr/>
        <a:lstStyle/>
        <a:p>
          <a:endParaRPr lang="en-US"/>
        </a:p>
      </dgm:t>
    </dgm:pt>
    <dgm:pt modelId="{7079C153-8C41-BC4D-B17A-2918FB9F7B9E}" type="sibTrans" cxnId="{C8DDDEE8-5826-9B41-88F1-41822DBACD82}">
      <dgm:prSet/>
      <dgm:spPr/>
      <dgm:t>
        <a:bodyPr/>
        <a:lstStyle/>
        <a:p>
          <a:endParaRPr lang="en-US"/>
        </a:p>
      </dgm:t>
    </dgm:pt>
    <dgm:pt modelId="{960A7279-9F66-AF40-94E0-9EE73925FDB9}">
      <dgm:prSet phldrT="[Text]"/>
      <dgm:spPr/>
      <dgm:t>
        <a:bodyPr/>
        <a:lstStyle/>
        <a:p>
          <a:r>
            <a:rPr lang="en-US" dirty="0" smtClean="0"/>
            <a:t>Loop Count to File Size</a:t>
          </a:r>
          <a:endParaRPr lang="en-US" dirty="0"/>
        </a:p>
      </dgm:t>
    </dgm:pt>
    <dgm:pt modelId="{DA3D4604-CEE0-C14B-9314-3EEAD8B79453}" type="parTrans" cxnId="{7DA8C461-4A30-D148-97A7-F255C199C31C}">
      <dgm:prSet/>
      <dgm:spPr/>
      <dgm:t>
        <a:bodyPr/>
        <a:lstStyle/>
        <a:p>
          <a:endParaRPr lang="en-US"/>
        </a:p>
      </dgm:t>
    </dgm:pt>
    <dgm:pt modelId="{3F5D4EA3-6C7B-EF4A-A6B3-B441F9476E36}" type="sibTrans" cxnId="{7DA8C461-4A30-D148-97A7-F255C199C31C}">
      <dgm:prSet/>
      <dgm:spPr/>
      <dgm:t>
        <a:bodyPr/>
        <a:lstStyle/>
        <a:p>
          <a:endParaRPr lang="en-US"/>
        </a:p>
      </dgm:t>
    </dgm:pt>
    <dgm:pt modelId="{C2935446-7FA1-E44C-A5DF-DA7F1C30C2F6}">
      <dgm:prSet phldrT="[Text]"/>
      <dgm:spPr/>
      <dgm:t>
        <a:bodyPr/>
        <a:lstStyle/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b="0" i="0" u="none" dirty="0" smtClean="0"/>
            <a:t>KERNEL32.dll</a:t>
          </a:r>
          <a:endParaRPr lang="en-US" dirty="0"/>
        </a:p>
      </dgm:t>
    </dgm:pt>
    <dgm:pt modelId="{2BB779B4-A462-D54A-AE54-C9A066A74ED4}" type="parTrans" cxnId="{E79D9346-8435-EA4E-860A-6CC56EFCB8DD}">
      <dgm:prSet/>
      <dgm:spPr/>
      <dgm:t>
        <a:bodyPr/>
        <a:lstStyle/>
        <a:p>
          <a:endParaRPr lang="en-US"/>
        </a:p>
      </dgm:t>
    </dgm:pt>
    <dgm:pt modelId="{DD98C988-C2D3-B74F-BA90-5A9BFB0FE8BF}" type="sibTrans" cxnId="{E79D9346-8435-EA4E-860A-6CC56EFCB8DD}">
      <dgm:prSet/>
      <dgm:spPr/>
      <dgm:t>
        <a:bodyPr/>
        <a:lstStyle/>
        <a:p>
          <a:endParaRPr lang="en-US"/>
        </a:p>
      </dgm:t>
    </dgm:pt>
    <dgm:pt modelId="{4D4E08AD-776F-344B-9095-9E2B2C4F0A0F}">
      <dgm:prSet phldrT="[Text]"/>
      <dgm:spPr/>
      <dgm:t>
        <a:bodyPr/>
        <a:lstStyle/>
        <a:p>
          <a:r>
            <a:rPr lang="en-US" b="1" dirty="0" smtClean="0"/>
            <a:t>17 Section</a:t>
          </a:r>
          <a:r>
            <a:rPr lang="en-US" b="1" baseline="0" dirty="0" smtClean="0"/>
            <a:t> fields</a:t>
          </a:r>
          <a:endParaRPr lang="en-US" b="1" dirty="0"/>
        </a:p>
      </dgm:t>
    </dgm:pt>
    <dgm:pt modelId="{5B8DD0CE-7645-5444-88FF-A955AFE9CDAD}" type="parTrans" cxnId="{97126C6E-FAC4-9141-98A0-E0D5A0E0A438}">
      <dgm:prSet/>
      <dgm:spPr/>
      <dgm:t>
        <a:bodyPr/>
        <a:lstStyle/>
        <a:p>
          <a:endParaRPr lang="en-US"/>
        </a:p>
      </dgm:t>
    </dgm:pt>
    <dgm:pt modelId="{156BE0C7-B8CF-BB4A-8177-8D06A824C3AD}" type="sibTrans" cxnId="{97126C6E-FAC4-9141-98A0-E0D5A0E0A438}">
      <dgm:prSet/>
      <dgm:spPr/>
      <dgm:t>
        <a:bodyPr/>
        <a:lstStyle/>
        <a:p>
          <a:endParaRPr lang="en-US"/>
        </a:p>
      </dgm:t>
    </dgm:pt>
    <dgm:pt modelId="{C93C8557-4376-334D-926C-0D9C56D03A24}">
      <dgm:prSet phldrT="[Text]"/>
      <dgm:spPr/>
      <dgm:t>
        <a:bodyPr/>
        <a:lstStyle/>
        <a:p>
          <a:pPr marL="285750" marR="0" lvl="1" indent="-285750" algn="l" defTabSz="124460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baseline="0" dirty="0" smtClean="0"/>
            <a:t>File Size</a:t>
          </a:r>
        </a:p>
      </dgm:t>
    </dgm:pt>
    <dgm:pt modelId="{2239AA46-4A9A-8A4C-9C32-1B17C75C2B78}" type="parTrans" cxnId="{319B042E-B430-D744-B117-6DD9A20DFE60}">
      <dgm:prSet/>
      <dgm:spPr/>
      <dgm:t>
        <a:bodyPr/>
        <a:lstStyle/>
        <a:p>
          <a:endParaRPr lang="en-US"/>
        </a:p>
      </dgm:t>
    </dgm:pt>
    <dgm:pt modelId="{3C9D2793-227D-E048-9635-C59CF8D2C917}" type="sibTrans" cxnId="{319B042E-B430-D744-B117-6DD9A20DFE60}">
      <dgm:prSet/>
      <dgm:spPr/>
      <dgm:t>
        <a:bodyPr/>
        <a:lstStyle/>
        <a:p>
          <a:endParaRPr lang="en-US"/>
        </a:p>
      </dgm:t>
    </dgm:pt>
    <dgm:pt modelId="{81410942-684E-1A4D-9122-1F8764FF5A18}">
      <dgm:prSet phldrT="[Text]"/>
      <dgm:spPr/>
      <dgm:t>
        <a:bodyPr/>
        <a:lstStyle/>
        <a:p>
          <a:pPr marL="285750" marR="0" lvl="1" indent="-285750" algn="l" defTabSz="124460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Size of Stack Reserve</a:t>
          </a:r>
          <a:endParaRPr lang="en-US" dirty="0"/>
        </a:p>
      </dgm:t>
    </dgm:pt>
    <dgm:pt modelId="{C8A01339-5FC5-8146-8546-F2E1961941B6}" type="parTrans" cxnId="{5F9F82E3-6F51-764D-8C90-440FC26539AF}">
      <dgm:prSet/>
      <dgm:spPr/>
      <dgm:t>
        <a:bodyPr/>
        <a:lstStyle/>
        <a:p>
          <a:endParaRPr lang="en-US"/>
        </a:p>
      </dgm:t>
    </dgm:pt>
    <dgm:pt modelId="{76273815-8FDE-CB41-A46F-AA4326251E79}" type="sibTrans" cxnId="{5F9F82E3-6F51-764D-8C90-440FC26539AF}">
      <dgm:prSet/>
      <dgm:spPr/>
      <dgm:t>
        <a:bodyPr/>
        <a:lstStyle/>
        <a:p>
          <a:endParaRPr lang="en-US"/>
        </a:p>
      </dgm:t>
    </dgm:pt>
    <dgm:pt modelId="{E2E4497D-8091-A24C-9B41-3D2F60B7A592}">
      <dgm:prSet phldrT="[Text]"/>
      <dgm:spPr/>
      <dgm:t>
        <a:bodyPr/>
        <a:lstStyle/>
        <a:p>
          <a:pPr marL="285750" marR="0" lvl="1" indent="-285750" algn="l" defTabSz="124460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Size of Image</a:t>
          </a:r>
          <a:endParaRPr lang="en-US" baseline="0" dirty="0" smtClean="0"/>
        </a:p>
      </dgm:t>
    </dgm:pt>
    <dgm:pt modelId="{AA88FE30-AC4E-2B4D-A828-D26CC862B8D3}" type="parTrans" cxnId="{DD65A1A6-E6D1-C640-BF9D-EC08A11FE03B}">
      <dgm:prSet/>
      <dgm:spPr/>
      <dgm:t>
        <a:bodyPr/>
        <a:lstStyle/>
        <a:p>
          <a:endParaRPr lang="en-US"/>
        </a:p>
      </dgm:t>
    </dgm:pt>
    <dgm:pt modelId="{32B4817D-0F4C-1448-B43E-520255023B7E}" type="sibTrans" cxnId="{DD65A1A6-E6D1-C640-BF9D-EC08A11FE03B}">
      <dgm:prSet/>
      <dgm:spPr/>
      <dgm:t>
        <a:bodyPr/>
        <a:lstStyle/>
        <a:p>
          <a:endParaRPr lang="en-US"/>
        </a:p>
      </dgm:t>
    </dgm:pt>
    <dgm:pt modelId="{4C12CD98-E3DA-1C49-8798-162C58E8A33B}">
      <dgm:prSet phldrT="[Text]"/>
      <dgm:spPr/>
      <dgm:t>
        <a:bodyPr/>
        <a:lstStyle/>
        <a:p>
          <a:pPr marL="285750" marR="0" lvl="1" indent="-285750" algn="l" defTabSz="124460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Loop Count</a:t>
          </a:r>
          <a:endParaRPr lang="en-US" baseline="0" dirty="0" smtClean="0"/>
        </a:p>
      </dgm:t>
    </dgm:pt>
    <dgm:pt modelId="{19F94BE3-E1FC-3247-807E-58C817497A57}" type="parTrans" cxnId="{CF5C0B77-A397-FF45-8D01-31F2B4F7B25B}">
      <dgm:prSet/>
      <dgm:spPr/>
      <dgm:t>
        <a:bodyPr/>
        <a:lstStyle/>
        <a:p>
          <a:endParaRPr lang="en-US"/>
        </a:p>
      </dgm:t>
    </dgm:pt>
    <dgm:pt modelId="{344EB57B-5217-CE4B-917C-04021BBE0B21}" type="sibTrans" cxnId="{CF5C0B77-A397-FF45-8D01-31F2B4F7B25B}">
      <dgm:prSet/>
      <dgm:spPr/>
      <dgm:t>
        <a:bodyPr/>
        <a:lstStyle/>
        <a:p>
          <a:endParaRPr lang="en-US"/>
        </a:p>
      </dgm:t>
    </dgm:pt>
    <dgm:pt modelId="{F4A1DF38-8145-024D-B6D5-A494F3C69C74}">
      <dgm:prSet phldrT="[Text]"/>
      <dgm:spPr/>
      <dgm:t>
        <a:bodyPr/>
        <a:lstStyle/>
        <a:p>
          <a:pPr marL="285750" marR="0" lvl="1" indent="-285750" algn="l" defTabSz="124460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Size of Code</a:t>
          </a:r>
          <a:endParaRPr lang="en-US" baseline="0" dirty="0" smtClean="0"/>
        </a:p>
      </dgm:t>
    </dgm:pt>
    <dgm:pt modelId="{52F8BD16-CB90-F74A-A888-FC93BFFA4353}" type="parTrans" cxnId="{DDE8945A-47BC-9542-AA99-418C8078E161}">
      <dgm:prSet/>
      <dgm:spPr/>
      <dgm:t>
        <a:bodyPr/>
        <a:lstStyle/>
        <a:p>
          <a:endParaRPr lang="en-US"/>
        </a:p>
      </dgm:t>
    </dgm:pt>
    <dgm:pt modelId="{25B26238-1B32-F448-AFF4-834B635F6883}" type="sibTrans" cxnId="{DDE8945A-47BC-9542-AA99-418C8078E161}">
      <dgm:prSet/>
      <dgm:spPr/>
      <dgm:t>
        <a:bodyPr/>
        <a:lstStyle/>
        <a:p>
          <a:endParaRPr lang="en-US"/>
        </a:p>
      </dgm:t>
    </dgm:pt>
    <dgm:pt modelId="{B545033A-9051-0D46-B841-622B564047D0}">
      <dgm:prSet phldrT="[Text]"/>
      <dgm:spPr/>
      <dgm:t>
        <a:bodyPr/>
        <a:lstStyle/>
        <a:p>
          <a:pPr marL="285750" marR="0" lvl="1" indent="-285750" algn="l" defTabSz="124460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Size Of Initialized Data</a:t>
          </a:r>
          <a:endParaRPr lang="en-US" baseline="0" dirty="0" smtClean="0"/>
        </a:p>
      </dgm:t>
    </dgm:pt>
    <dgm:pt modelId="{AB26334F-5B57-3943-9B7E-B5BC9E5DF640}" type="parTrans" cxnId="{8607F3DA-9C78-9245-82B7-76582CBC2A90}">
      <dgm:prSet/>
      <dgm:spPr/>
      <dgm:t>
        <a:bodyPr/>
        <a:lstStyle/>
        <a:p>
          <a:endParaRPr lang="en-US"/>
        </a:p>
      </dgm:t>
    </dgm:pt>
    <dgm:pt modelId="{25CA1CEF-E3E5-4041-B522-45B58A4A64C2}" type="sibTrans" cxnId="{8607F3DA-9C78-9245-82B7-76582CBC2A90}">
      <dgm:prSet/>
      <dgm:spPr/>
      <dgm:t>
        <a:bodyPr/>
        <a:lstStyle/>
        <a:p>
          <a:endParaRPr lang="en-US"/>
        </a:p>
      </dgm:t>
    </dgm:pt>
    <dgm:pt modelId="{1FECB2E0-D4EF-E84E-91F1-DE8F6ADD43C9}">
      <dgm:prSet phldrT="[Text]"/>
      <dgm:spPr/>
      <dgm:t>
        <a:bodyPr/>
        <a:lstStyle/>
        <a:p>
          <a:pPr marL="285750" marR="0" lvl="1" indent="-285750" algn="l" defTabSz="124460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Number of sections</a:t>
          </a:r>
          <a:endParaRPr lang="en-US" baseline="0" dirty="0" smtClean="0"/>
        </a:p>
      </dgm:t>
    </dgm:pt>
    <dgm:pt modelId="{D489F989-7A81-4F4A-AA96-DCA5843E5D00}" type="parTrans" cxnId="{7D0FC4FF-6FEC-1347-B47B-BC004C166428}">
      <dgm:prSet/>
      <dgm:spPr/>
      <dgm:t>
        <a:bodyPr/>
        <a:lstStyle/>
        <a:p>
          <a:endParaRPr lang="en-US"/>
        </a:p>
      </dgm:t>
    </dgm:pt>
    <dgm:pt modelId="{8392646D-33CA-9449-8061-6FC98CE5E83C}" type="sibTrans" cxnId="{7D0FC4FF-6FEC-1347-B47B-BC004C166428}">
      <dgm:prSet/>
      <dgm:spPr/>
      <dgm:t>
        <a:bodyPr/>
        <a:lstStyle/>
        <a:p>
          <a:endParaRPr lang="en-US"/>
        </a:p>
      </dgm:t>
    </dgm:pt>
    <dgm:pt modelId="{1C5B14A2-6CBD-E940-AB44-03B8EB40F8DF}">
      <dgm:prSet phldrT="[Text]"/>
      <dgm:spPr/>
      <dgm:t>
        <a:bodyPr/>
        <a:lstStyle/>
        <a:p>
          <a:pPr marL="285750" marR="0" lvl="1" indent="-285750" algn="l" defTabSz="124460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Size of Header</a:t>
          </a:r>
          <a:endParaRPr lang="en-US" baseline="0" dirty="0" smtClean="0"/>
        </a:p>
      </dgm:t>
    </dgm:pt>
    <dgm:pt modelId="{E87CE096-8633-FD44-BA6E-193CC322C032}" type="parTrans" cxnId="{D78475BA-B8A9-CE44-924F-6D8532C910E3}">
      <dgm:prSet/>
      <dgm:spPr/>
      <dgm:t>
        <a:bodyPr/>
        <a:lstStyle/>
        <a:p>
          <a:endParaRPr lang="en-US"/>
        </a:p>
      </dgm:t>
    </dgm:pt>
    <dgm:pt modelId="{9CF34ED1-5F99-004D-89A0-2572D01C0A0C}" type="sibTrans" cxnId="{D78475BA-B8A9-CE44-924F-6D8532C910E3}">
      <dgm:prSet/>
      <dgm:spPr/>
      <dgm:t>
        <a:bodyPr/>
        <a:lstStyle/>
        <a:p>
          <a:endParaRPr lang="en-US"/>
        </a:p>
      </dgm:t>
    </dgm:pt>
    <dgm:pt modelId="{6A5B8B50-531E-C242-8AAD-C92ED859E517}">
      <dgm:prSet phldrT="[Text]"/>
      <dgm:spPr/>
      <dgm:t>
        <a:bodyPr/>
        <a:lstStyle/>
        <a:p>
          <a:r>
            <a:rPr lang="en-US" dirty="0" smtClean="0"/>
            <a:t>Code Size to File Size</a:t>
          </a:r>
          <a:endParaRPr lang="en-US" dirty="0"/>
        </a:p>
      </dgm:t>
    </dgm:pt>
    <dgm:pt modelId="{90E2F4FA-DDAA-E048-BF48-DEF3434A6060}" type="parTrans" cxnId="{A3942350-97A6-F640-9014-822F2AE30230}">
      <dgm:prSet/>
      <dgm:spPr/>
      <dgm:t>
        <a:bodyPr/>
        <a:lstStyle/>
        <a:p>
          <a:endParaRPr lang="en-US"/>
        </a:p>
      </dgm:t>
    </dgm:pt>
    <dgm:pt modelId="{87A712FB-70E9-524C-9A82-6E5B24C6FA9D}" type="sibTrans" cxnId="{A3942350-97A6-F640-9014-822F2AE30230}">
      <dgm:prSet/>
      <dgm:spPr/>
      <dgm:t>
        <a:bodyPr/>
        <a:lstStyle/>
        <a:p>
          <a:endParaRPr lang="en-US"/>
        </a:p>
      </dgm:t>
    </dgm:pt>
    <dgm:pt modelId="{19A78419-ACA4-DD46-805C-A6B900DD16F0}">
      <dgm:prSet phldrT="[Text]"/>
      <dgm:spPr/>
      <dgm:t>
        <a:bodyPr/>
        <a:lstStyle/>
        <a:p>
          <a:r>
            <a:rPr lang="en-US" dirty="0" smtClean="0"/>
            <a:t>String Count to File Size</a:t>
          </a:r>
          <a:endParaRPr lang="en-US" dirty="0"/>
        </a:p>
      </dgm:t>
    </dgm:pt>
    <dgm:pt modelId="{605727CF-3D22-3041-AD33-FE1B8058CCAE}" type="parTrans" cxnId="{BD82A7ED-3EDA-3C42-AB70-D9176F25491D}">
      <dgm:prSet/>
      <dgm:spPr/>
      <dgm:t>
        <a:bodyPr/>
        <a:lstStyle/>
        <a:p>
          <a:endParaRPr lang="en-US"/>
        </a:p>
      </dgm:t>
    </dgm:pt>
    <dgm:pt modelId="{F04EA415-AA71-E845-B737-93F1125DC627}" type="sibTrans" cxnId="{BD82A7ED-3EDA-3C42-AB70-D9176F25491D}">
      <dgm:prSet/>
      <dgm:spPr/>
      <dgm:t>
        <a:bodyPr/>
        <a:lstStyle/>
        <a:p>
          <a:endParaRPr lang="en-US"/>
        </a:p>
      </dgm:t>
    </dgm:pt>
    <dgm:pt modelId="{FFFB2BB1-66A5-0F49-9732-B68BB886102F}">
      <dgm:prSet phldrT="[Text]"/>
      <dgm:spPr/>
      <dgm:t>
        <a:bodyPr/>
        <a:lstStyle/>
        <a:p>
          <a:pPr marL="285750" marR="0" lvl="1" indent="-285750" algn="l" defTabSz="124460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baseline="0" dirty="0" smtClean="0"/>
            <a:t>String Count</a:t>
          </a:r>
        </a:p>
      </dgm:t>
    </dgm:pt>
    <dgm:pt modelId="{94492ABE-6225-AD48-9DF4-C9A211E2EDD8}" type="parTrans" cxnId="{D00AEC81-537F-0241-9F95-09D05EBF0F3F}">
      <dgm:prSet/>
      <dgm:spPr/>
      <dgm:t>
        <a:bodyPr/>
        <a:lstStyle/>
        <a:p>
          <a:endParaRPr lang="en-US"/>
        </a:p>
      </dgm:t>
    </dgm:pt>
    <dgm:pt modelId="{37FA3ED2-2C2A-5045-AD3E-F96A9EFE72FA}" type="sibTrans" cxnId="{D00AEC81-537F-0241-9F95-09D05EBF0F3F}">
      <dgm:prSet/>
      <dgm:spPr/>
      <dgm:t>
        <a:bodyPr/>
        <a:lstStyle/>
        <a:p>
          <a:endParaRPr lang="en-US"/>
        </a:p>
      </dgm:t>
    </dgm:pt>
    <dgm:pt modelId="{B15764EB-7D5A-D54B-A7FD-7ECFD4D72118}">
      <dgm:prSet phldrT="[Text]"/>
      <dgm:spPr/>
      <dgm:t>
        <a:bodyPr/>
        <a:lstStyle/>
        <a:p>
          <a:r>
            <a:rPr lang="en-US" dirty="0" smtClean="0"/>
            <a:t>Loop Count to Code Size</a:t>
          </a:r>
          <a:endParaRPr lang="en-US" dirty="0"/>
        </a:p>
      </dgm:t>
    </dgm:pt>
    <dgm:pt modelId="{27F1992D-E5C5-9F45-9308-31FDC1609CB5}" type="parTrans" cxnId="{9CD87412-3D55-3B44-BA86-C887F84FBDA4}">
      <dgm:prSet/>
      <dgm:spPr/>
      <dgm:t>
        <a:bodyPr/>
        <a:lstStyle/>
        <a:p>
          <a:endParaRPr lang="en-US"/>
        </a:p>
      </dgm:t>
    </dgm:pt>
    <dgm:pt modelId="{4CECA209-DB4A-A14C-AF63-7C4115776548}" type="sibTrans" cxnId="{9CD87412-3D55-3B44-BA86-C887F84FBDA4}">
      <dgm:prSet/>
      <dgm:spPr/>
      <dgm:t>
        <a:bodyPr/>
        <a:lstStyle/>
        <a:p>
          <a:endParaRPr lang="en-US"/>
        </a:p>
      </dgm:t>
    </dgm:pt>
    <dgm:pt modelId="{3BE17F9D-CBEB-BC4C-BA15-04F4836D72EB}">
      <dgm:prSet phldrT="[Text]"/>
      <dgm:spPr/>
      <dgm:t>
        <a:bodyPr/>
        <a:lstStyle/>
        <a:p>
          <a:r>
            <a:rPr lang="en-US" dirty="0" smtClean="0"/>
            <a:t>String Count to Code Size</a:t>
          </a:r>
          <a:endParaRPr lang="en-US" dirty="0"/>
        </a:p>
      </dgm:t>
    </dgm:pt>
    <dgm:pt modelId="{C674116C-04E6-7049-957C-47A5316958AE}" type="parTrans" cxnId="{DCD046CD-BA22-2D46-85E9-70443785E71C}">
      <dgm:prSet/>
      <dgm:spPr/>
      <dgm:t>
        <a:bodyPr/>
        <a:lstStyle/>
        <a:p>
          <a:endParaRPr lang="en-US"/>
        </a:p>
      </dgm:t>
    </dgm:pt>
    <dgm:pt modelId="{F8F1F631-A849-A449-A79A-E26B30E341E7}" type="sibTrans" cxnId="{DCD046CD-BA22-2D46-85E9-70443785E71C}">
      <dgm:prSet/>
      <dgm:spPr/>
      <dgm:t>
        <a:bodyPr/>
        <a:lstStyle/>
        <a:p>
          <a:endParaRPr lang="en-US"/>
        </a:p>
      </dgm:t>
    </dgm:pt>
    <dgm:pt modelId="{F3E6A9A7-191C-5949-97B0-11055E951993}">
      <dgm:prSet phldrT="[Text]"/>
      <dgm:spPr/>
      <dgm:t>
        <a:bodyPr/>
        <a:lstStyle/>
        <a:p>
          <a:r>
            <a:rPr lang="en-US" b="1" dirty="0" smtClean="0"/>
            <a:t>26 DDL import Count</a:t>
          </a:r>
          <a:endParaRPr lang="en-US" b="1" dirty="0"/>
        </a:p>
      </dgm:t>
    </dgm:pt>
    <dgm:pt modelId="{B605738E-9289-0448-AFEA-74993C6CF305}" type="parTrans" cxnId="{7C3CE1E3-AC3C-4141-8A78-4C0679BC7740}">
      <dgm:prSet/>
      <dgm:spPr/>
      <dgm:t>
        <a:bodyPr/>
        <a:lstStyle/>
        <a:p>
          <a:endParaRPr lang="en-US"/>
        </a:p>
      </dgm:t>
    </dgm:pt>
    <dgm:pt modelId="{6BD6B451-12CE-9346-8EF3-34E34F5B2F23}" type="sibTrans" cxnId="{7C3CE1E3-AC3C-4141-8A78-4C0679BC7740}">
      <dgm:prSet/>
      <dgm:spPr/>
      <dgm:t>
        <a:bodyPr/>
        <a:lstStyle/>
        <a:p>
          <a:endParaRPr lang="en-US"/>
        </a:p>
      </dgm:t>
    </dgm:pt>
    <dgm:pt modelId="{A4797565-3A9D-D346-9759-3875316388FE}">
      <dgm:prSet/>
      <dgm:spPr/>
      <dgm:t>
        <a:bodyPr/>
        <a:lstStyle/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b="0" i="0" u="none" smtClean="0"/>
            <a:t>USER32.dll</a:t>
          </a:r>
          <a:endParaRPr lang="en-US"/>
        </a:p>
      </dgm:t>
    </dgm:pt>
    <dgm:pt modelId="{042317CB-FEF2-7D46-8BDA-9256A9D85397}" type="parTrans" cxnId="{DD96FAD3-1BC2-A848-A6FA-F322A350F4CB}">
      <dgm:prSet/>
      <dgm:spPr/>
      <dgm:t>
        <a:bodyPr/>
        <a:lstStyle/>
        <a:p>
          <a:endParaRPr lang="en-US"/>
        </a:p>
      </dgm:t>
    </dgm:pt>
    <dgm:pt modelId="{B7B973A6-5EDA-8948-8040-B23F774C25F6}" type="sibTrans" cxnId="{DD96FAD3-1BC2-A848-A6FA-F322A350F4CB}">
      <dgm:prSet/>
      <dgm:spPr/>
      <dgm:t>
        <a:bodyPr/>
        <a:lstStyle/>
        <a:p>
          <a:endParaRPr lang="en-US"/>
        </a:p>
      </dgm:t>
    </dgm:pt>
    <dgm:pt modelId="{D14DD070-B48F-9F43-AD5A-9DDF0E882B41}">
      <dgm:prSet/>
      <dgm:spPr/>
      <dgm:t>
        <a:bodyPr/>
        <a:lstStyle/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b="0" i="0" u="none" smtClean="0"/>
            <a:t>ADVAPI32.dll</a:t>
          </a:r>
          <a:endParaRPr lang="en-US"/>
        </a:p>
      </dgm:t>
    </dgm:pt>
    <dgm:pt modelId="{A640BE2B-D3DB-034E-A5EC-CB4001FCB45D}" type="parTrans" cxnId="{B45E9DD6-F4C7-834B-8BAE-0D962DD06243}">
      <dgm:prSet/>
      <dgm:spPr/>
      <dgm:t>
        <a:bodyPr/>
        <a:lstStyle/>
        <a:p>
          <a:endParaRPr lang="en-US"/>
        </a:p>
      </dgm:t>
    </dgm:pt>
    <dgm:pt modelId="{967D1739-E551-E64C-B526-CD3BCBB0E1C7}" type="sibTrans" cxnId="{B45E9DD6-F4C7-834B-8BAE-0D962DD06243}">
      <dgm:prSet/>
      <dgm:spPr/>
      <dgm:t>
        <a:bodyPr/>
        <a:lstStyle/>
        <a:p>
          <a:endParaRPr lang="en-US"/>
        </a:p>
      </dgm:t>
    </dgm:pt>
    <dgm:pt modelId="{1C18579F-8AF7-8941-A9CA-413192C31161}">
      <dgm:prSet/>
      <dgm:spPr/>
      <dgm:t>
        <a:bodyPr/>
        <a:lstStyle/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b="0" i="0" u="none" smtClean="0"/>
            <a:t>GDI32.dll</a:t>
          </a:r>
          <a:endParaRPr lang="en-US"/>
        </a:p>
      </dgm:t>
    </dgm:pt>
    <dgm:pt modelId="{BDC22906-32E2-8145-8797-BB518E0212F6}" type="parTrans" cxnId="{43B79FAA-C450-D04F-880D-16E9B9D70F87}">
      <dgm:prSet/>
      <dgm:spPr/>
      <dgm:t>
        <a:bodyPr/>
        <a:lstStyle/>
        <a:p>
          <a:endParaRPr lang="en-US"/>
        </a:p>
      </dgm:t>
    </dgm:pt>
    <dgm:pt modelId="{51BA1529-236A-194F-A14A-B172B373D30A}" type="sibTrans" cxnId="{43B79FAA-C450-D04F-880D-16E9B9D70F87}">
      <dgm:prSet/>
      <dgm:spPr/>
      <dgm:t>
        <a:bodyPr/>
        <a:lstStyle/>
        <a:p>
          <a:endParaRPr lang="en-US"/>
        </a:p>
      </dgm:t>
    </dgm:pt>
    <dgm:pt modelId="{63C1B6EB-FFF5-F149-B12E-E5D3731E2612}">
      <dgm:prSet/>
      <dgm:spPr/>
      <dgm:t>
        <a:bodyPr/>
        <a:lstStyle/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b="0" i="0" u="none" smtClean="0"/>
            <a:t>MSVBVM60.DLL</a:t>
          </a:r>
          <a:endParaRPr lang="en-US"/>
        </a:p>
      </dgm:t>
    </dgm:pt>
    <dgm:pt modelId="{651D6844-56C2-1D4E-B5C0-9D6157903268}" type="parTrans" cxnId="{640D6E99-8836-6640-B530-F1B53EBC45AE}">
      <dgm:prSet/>
      <dgm:spPr/>
      <dgm:t>
        <a:bodyPr/>
        <a:lstStyle/>
        <a:p>
          <a:endParaRPr lang="en-US"/>
        </a:p>
      </dgm:t>
    </dgm:pt>
    <dgm:pt modelId="{2B25736A-6B55-5347-9FCE-C5ADEF69C68F}" type="sibTrans" cxnId="{640D6E99-8836-6640-B530-F1B53EBC45AE}">
      <dgm:prSet/>
      <dgm:spPr/>
      <dgm:t>
        <a:bodyPr/>
        <a:lstStyle/>
        <a:p>
          <a:endParaRPr lang="en-US"/>
        </a:p>
      </dgm:t>
    </dgm:pt>
    <dgm:pt modelId="{CA9E5728-3DA7-A14F-A6F1-9898E3D067F7}">
      <dgm:prSet/>
      <dgm:spPr/>
      <dgm:t>
        <a:bodyPr/>
        <a:lstStyle/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b="0" i="0" u="none" smtClean="0"/>
            <a:t>SHELL32.dll</a:t>
          </a:r>
          <a:endParaRPr lang="en-US"/>
        </a:p>
      </dgm:t>
    </dgm:pt>
    <dgm:pt modelId="{7B8BB093-C64B-3D49-8FBD-FCD24DDC689C}" type="parTrans" cxnId="{E2977FD4-45AF-3E49-8CC7-C2D5A5E876D9}">
      <dgm:prSet/>
      <dgm:spPr/>
      <dgm:t>
        <a:bodyPr/>
        <a:lstStyle/>
        <a:p>
          <a:endParaRPr lang="en-US"/>
        </a:p>
      </dgm:t>
    </dgm:pt>
    <dgm:pt modelId="{1C34FE5F-231A-744B-BA91-4B6BC18872EA}" type="sibTrans" cxnId="{E2977FD4-45AF-3E49-8CC7-C2D5A5E876D9}">
      <dgm:prSet/>
      <dgm:spPr/>
      <dgm:t>
        <a:bodyPr/>
        <a:lstStyle/>
        <a:p>
          <a:endParaRPr lang="en-US"/>
        </a:p>
      </dgm:t>
    </dgm:pt>
    <dgm:pt modelId="{F283F991-9943-CF43-802B-B2A97C6C905D}">
      <dgm:prSet/>
      <dgm:spPr/>
      <dgm:t>
        <a:bodyPr/>
        <a:lstStyle/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b="0" i="0" u="none" smtClean="0"/>
            <a:t>ntdll.dll</a:t>
          </a:r>
          <a:endParaRPr lang="en-US"/>
        </a:p>
      </dgm:t>
    </dgm:pt>
    <dgm:pt modelId="{A68A4AF5-0EEE-F24D-BA80-C226FD82AF1A}" type="parTrans" cxnId="{B4CDA509-DB1D-F948-B45B-D75929824659}">
      <dgm:prSet/>
      <dgm:spPr/>
      <dgm:t>
        <a:bodyPr/>
        <a:lstStyle/>
        <a:p>
          <a:endParaRPr lang="en-US"/>
        </a:p>
      </dgm:t>
    </dgm:pt>
    <dgm:pt modelId="{E12FFF2B-09D2-6547-ADAC-B1EF377F3CE3}" type="sibTrans" cxnId="{B4CDA509-DB1D-F948-B45B-D75929824659}">
      <dgm:prSet/>
      <dgm:spPr/>
      <dgm:t>
        <a:bodyPr/>
        <a:lstStyle/>
        <a:p>
          <a:endParaRPr lang="en-US"/>
        </a:p>
      </dgm:t>
    </dgm:pt>
    <dgm:pt modelId="{CE99CB44-C210-CE4C-9C21-D381BD5C49E3}">
      <dgm:prSet/>
      <dgm:spPr/>
      <dgm:t>
        <a:bodyPr/>
        <a:lstStyle/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b="0" i="0" u="none" smtClean="0"/>
            <a:t>ole32.dll</a:t>
          </a:r>
          <a:endParaRPr lang="en-US"/>
        </a:p>
      </dgm:t>
    </dgm:pt>
    <dgm:pt modelId="{B3C61D05-6573-AA40-9CBF-67234209309A}" type="parTrans" cxnId="{07FC6385-3195-C448-8B2E-05F14B45BDF9}">
      <dgm:prSet/>
      <dgm:spPr/>
      <dgm:t>
        <a:bodyPr/>
        <a:lstStyle/>
        <a:p>
          <a:endParaRPr lang="en-US"/>
        </a:p>
      </dgm:t>
    </dgm:pt>
    <dgm:pt modelId="{EAC0E312-5CDE-0248-A10F-165048C9252F}" type="sibTrans" cxnId="{07FC6385-3195-C448-8B2E-05F14B45BDF9}">
      <dgm:prSet/>
      <dgm:spPr/>
      <dgm:t>
        <a:bodyPr/>
        <a:lstStyle/>
        <a:p>
          <a:endParaRPr lang="en-US"/>
        </a:p>
      </dgm:t>
    </dgm:pt>
    <dgm:pt modelId="{E1A94FE6-ACBA-4740-AE9B-A7C78221B548}">
      <dgm:prSet/>
      <dgm:spPr/>
      <dgm:t>
        <a:bodyPr/>
        <a:lstStyle/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b="0" i="0" u="none" smtClean="0"/>
            <a:t>COMCTL32.dll</a:t>
          </a:r>
          <a:endParaRPr lang="en-US"/>
        </a:p>
      </dgm:t>
    </dgm:pt>
    <dgm:pt modelId="{8DDE71E9-F2EE-9442-BE9B-3289CC0A28FA}" type="parTrans" cxnId="{720FC835-4877-7D4D-BE41-288EEC4CBAB3}">
      <dgm:prSet/>
      <dgm:spPr/>
      <dgm:t>
        <a:bodyPr/>
        <a:lstStyle/>
        <a:p>
          <a:endParaRPr lang="en-US"/>
        </a:p>
      </dgm:t>
    </dgm:pt>
    <dgm:pt modelId="{FDE63637-636D-C84F-B505-E894FEBBDCF1}" type="sibTrans" cxnId="{720FC835-4877-7D4D-BE41-288EEC4CBAB3}">
      <dgm:prSet/>
      <dgm:spPr/>
      <dgm:t>
        <a:bodyPr/>
        <a:lstStyle/>
        <a:p>
          <a:endParaRPr lang="en-US"/>
        </a:p>
      </dgm:t>
    </dgm:pt>
    <dgm:pt modelId="{8A3B6267-4EE1-0B4F-834B-6E6D2DE3E35B}">
      <dgm:prSet/>
      <dgm:spPr/>
      <dgm:t>
        <a:bodyPr/>
        <a:lstStyle/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b="0" i="0" u="none" dirty="0" smtClean="0"/>
            <a:t>OLEAUT32.dll</a:t>
          </a:r>
        </a:p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b="0" i="0" u="none" dirty="0" smtClean="0"/>
            <a:t>…</a:t>
          </a:r>
          <a:endParaRPr lang="en-US" dirty="0"/>
        </a:p>
      </dgm:t>
    </dgm:pt>
    <dgm:pt modelId="{30F720D5-5522-B148-8B7C-A50314596FC0}" type="parTrans" cxnId="{708D5ED8-FC69-7C44-9519-0C67BBF13043}">
      <dgm:prSet/>
      <dgm:spPr/>
      <dgm:t>
        <a:bodyPr/>
        <a:lstStyle/>
        <a:p>
          <a:endParaRPr lang="en-US"/>
        </a:p>
      </dgm:t>
    </dgm:pt>
    <dgm:pt modelId="{7FE4FB70-F3A4-364C-9836-70BEA8206495}" type="sibTrans" cxnId="{708D5ED8-FC69-7C44-9519-0C67BBF13043}">
      <dgm:prSet/>
      <dgm:spPr/>
      <dgm:t>
        <a:bodyPr/>
        <a:lstStyle/>
        <a:p>
          <a:endParaRPr lang="en-US"/>
        </a:p>
      </dgm:t>
    </dgm:pt>
    <dgm:pt modelId="{43EB2F2C-6C2F-0646-A3FC-0E2A958A2202}">
      <dgm:prSet/>
      <dgm:spPr/>
      <dgm:t>
        <a:bodyPr/>
        <a:lstStyle/>
        <a:p>
          <a:r>
            <a:rPr lang="en-US" b="0" i="0" u="none" smtClean="0"/>
            <a:t>.text_entropy</a:t>
          </a:r>
          <a:endParaRPr lang="en-US"/>
        </a:p>
      </dgm:t>
    </dgm:pt>
    <dgm:pt modelId="{33B440CA-B724-3C45-8F10-7C33850D3C12}" type="parTrans" cxnId="{8106BDDF-52B6-6A45-A80E-7DE2E7488B42}">
      <dgm:prSet/>
      <dgm:spPr/>
      <dgm:t>
        <a:bodyPr/>
        <a:lstStyle/>
        <a:p>
          <a:endParaRPr lang="en-US"/>
        </a:p>
      </dgm:t>
    </dgm:pt>
    <dgm:pt modelId="{FB0CB20D-51FC-D649-B6B4-A5F217590A7A}" type="sibTrans" cxnId="{8106BDDF-52B6-6A45-A80E-7DE2E7488B42}">
      <dgm:prSet/>
      <dgm:spPr/>
      <dgm:t>
        <a:bodyPr/>
        <a:lstStyle/>
        <a:p>
          <a:endParaRPr lang="en-US"/>
        </a:p>
      </dgm:t>
    </dgm:pt>
    <dgm:pt modelId="{FBABB483-5282-E04D-BF6A-15AD4FA43878}">
      <dgm:prSet/>
      <dgm:spPr/>
      <dgm:t>
        <a:bodyPr/>
        <a:lstStyle/>
        <a:p>
          <a:r>
            <a:rPr lang="en-US" b="0" i="0" u="none" smtClean="0"/>
            <a:t>.rsrc_entropy</a:t>
          </a:r>
          <a:endParaRPr lang="en-US"/>
        </a:p>
      </dgm:t>
    </dgm:pt>
    <dgm:pt modelId="{65203EDD-BFA2-CB49-A889-9284942B1244}" type="parTrans" cxnId="{689BDA6E-69A8-CF48-A47D-F4EFF67E0B23}">
      <dgm:prSet/>
      <dgm:spPr/>
      <dgm:t>
        <a:bodyPr/>
        <a:lstStyle/>
        <a:p>
          <a:endParaRPr lang="en-US"/>
        </a:p>
      </dgm:t>
    </dgm:pt>
    <dgm:pt modelId="{988F187E-60D7-BE4B-B8BF-984C01371334}" type="sibTrans" cxnId="{689BDA6E-69A8-CF48-A47D-F4EFF67E0B23}">
      <dgm:prSet/>
      <dgm:spPr/>
      <dgm:t>
        <a:bodyPr/>
        <a:lstStyle/>
        <a:p>
          <a:endParaRPr lang="en-US"/>
        </a:p>
      </dgm:t>
    </dgm:pt>
    <dgm:pt modelId="{260BE6ED-0CBB-AF4F-A8D8-91E2D3982016}">
      <dgm:prSet/>
      <dgm:spPr/>
      <dgm:t>
        <a:bodyPr/>
        <a:lstStyle/>
        <a:p>
          <a:r>
            <a:rPr lang="en-US" b="0" i="0" u="none" smtClean="0"/>
            <a:t>.rsrc_vSize</a:t>
          </a:r>
          <a:endParaRPr lang="en-US"/>
        </a:p>
      </dgm:t>
    </dgm:pt>
    <dgm:pt modelId="{D249CA2B-5E85-AE44-BD94-3CDFEBCD986B}" type="parTrans" cxnId="{0E4DB52A-7F2B-7147-A155-04B44854EE33}">
      <dgm:prSet/>
      <dgm:spPr/>
      <dgm:t>
        <a:bodyPr/>
        <a:lstStyle/>
        <a:p>
          <a:endParaRPr lang="en-US"/>
        </a:p>
      </dgm:t>
    </dgm:pt>
    <dgm:pt modelId="{83565CB7-149B-EB44-8E42-38DE098D3567}" type="sibTrans" cxnId="{0E4DB52A-7F2B-7147-A155-04B44854EE33}">
      <dgm:prSet/>
      <dgm:spPr/>
      <dgm:t>
        <a:bodyPr/>
        <a:lstStyle/>
        <a:p>
          <a:endParaRPr lang="en-US"/>
        </a:p>
      </dgm:t>
    </dgm:pt>
    <dgm:pt modelId="{065E7703-9B96-4D45-AD9C-1A66D5796514}">
      <dgm:prSet/>
      <dgm:spPr/>
      <dgm:t>
        <a:bodyPr/>
        <a:lstStyle/>
        <a:p>
          <a:r>
            <a:rPr lang="en-US" b="0" i="0" u="none" smtClean="0"/>
            <a:t>.data_entropy</a:t>
          </a:r>
          <a:endParaRPr lang="en-US"/>
        </a:p>
      </dgm:t>
    </dgm:pt>
    <dgm:pt modelId="{FC0AD9B1-764D-AE42-BFD7-22BD02CC68E9}" type="parTrans" cxnId="{29C41881-73D5-5C41-AD6C-8AAC2BDCB868}">
      <dgm:prSet/>
      <dgm:spPr/>
      <dgm:t>
        <a:bodyPr/>
        <a:lstStyle/>
        <a:p>
          <a:endParaRPr lang="en-US"/>
        </a:p>
      </dgm:t>
    </dgm:pt>
    <dgm:pt modelId="{EB679FAC-BE0F-2E4D-944B-00C8F93766B2}" type="sibTrans" cxnId="{29C41881-73D5-5C41-AD6C-8AAC2BDCB868}">
      <dgm:prSet/>
      <dgm:spPr/>
      <dgm:t>
        <a:bodyPr/>
        <a:lstStyle/>
        <a:p>
          <a:endParaRPr lang="en-US"/>
        </a:p>
      </dgm:t>
    </dgm:pt>
    <dgm:pt modelId="{3451916D-B084-6C42-8F73-BC32E652FF19}">
      <dgm:prSet/>
      <dgm:spPr/>
      <dgm:t>
        <a:bodyPr/>
        <a:lstStyle/>
        <a:p>
          <a:r>
            <a:rPr lang="en-US" b="0" i="0" u="none" smtClean="0"/>
            <a:t>.text_rSize</a:t>
          </a:r>
          <a:endParaRPr lang="en-US"/>
        </a:p>
      </dgm:t>
    </dgm:pt>
    <dgm:pt modelId="{D0374D06-EA8C-7C48-AADC-20C579D5A979}" type="parTrans" cxnId="{944A4A89-C6B2-A440-A3E6-5F31D243B75C}">
      <dgm:prSet/>
      <dgm:spPr/>
      <dgm:t>
        <a:bodyPr/>
        <a:lstStyle/>
        <a:p>
          <a:endParaRPr lang="en-US"/>
        </a:p>
      </dgm:t>
    </dgm:pt>
    <dgm:pt modelId="{CE0C4689-D9B6-004B-8B55-3EC2FBABBF3B}" type="sibTrans" cxnId="{944A4A89-C6B2-A440-A3E6-5F31D243B75C}">
      <dgm:prSet/>
      <dgm:spPr/>
      <dgm:t>
        <a:bodyPr/>
        <a:lstStyle/>
        <a:p>
          <a:endParaRPr lang="en-US"/>
        </a:p>
      </dgm:t>
    </dgm:pt>
    <dgm:pt modelId="{981287BA-BA14-6240-BBE2-2BC9C64BAA40}">
      <dgm:prSet/>
      <dgm:spPr/>
      <dgm:t>
        <a:bodyPr/>
        <a:lstStyle/>
        <a:p>
          <a:r>
            <a:rPr lang="en-US" b="0" i="0" u="none" smtClean="0"/>
            <a:t>.text_vSize</a:t>
          </a:r>
          <a:endParaRPr lang="en-US"/>
        </a:p>
      </dgm:t>
    </dgm:pt>
    <dgm:pt modelId="{C78A9411-B4C4-ED46-8136-F02F3CEEE07D}" type="parTrans" cxnId="{2CC96E70-D9FF-FE42-AE55-FD965C1A5193}">
      <dgm:prSet/>
      <dgm:spPr/>
      <dgm:t>
        <a:bodyPr/>
        <a:lstStyle/>
        <a:p>
          <a:endParaRPr lang="en-US"/>
        </a:p>
      </dgm:t>
    </dgm:pt>
    <dgm:pt modelId="{EDD61293-4F6F-4944-A2F8-A2431488B533}" type="sibTrans" cxnId="{2CC96E70-D9FF-FE42-AE55-FD965C1A5193}">
      <dgm:prSet/>
      <dgm:spPr/>
      <dgm:t>
        <a:bodyPr/>
        <a:lstStyle/>
        <a:p>
          <a:endParaRPr lang="en-US"/>
        </a:p>
      </dgm:t>
    </dgm:pt>
    <dgm:pt modelId="{E292A08F-3C03-EA4B-B6E6-68659952A065}">
      <dgm:prSet/>
      <dgm:spPr/>
      <dgm:t>
        <a:bodyPr/>
        <a:lstStyle/>
        <a:p>
          <a:r>
            <a:rPr lang="en-US" b="0" i="0" u="none" smtClean="0"/>
            <a:t>.rsrc_rSize</a:t>
          </a:r>
          <a:endParaRPr lang="en-US"/>
        </a:p>
      </dgm:t>
    </dgm:pt>
    <dgm:pt modelId="{2503C508-9197-0F4A-9AAD-673AC272C3A7}" type="parTrans" cxnId="{D686FDDA-B592-444C-A575-F5A08348D3C3}">
      <dgm:prSet/>
      <dgm:spPr/>
      <dgm:t>
        <a:bodyPr/>
        <a:lstStyle/>
        <a:p>
          <a:endParaRPr lang="en-US"/>
        </a:p>
      </dgm:t>
    </dgm:pt>
    <dgm:pt modelId="{A6DD04E8-915E-9E4F-A9FB-B0C279F40665}" type="sibTrans" cxnId="{D686FDDA-B592-444C-A575-F5A08348D3C3}">
      <dgm:prSet/>
      <dgm:spPr/>
      <dgm:t>
        <a:bodyPr/>
        <a:lstStyle/>
        <a:p>
          <a:endParaRPr lang="en-US"/>
        </a:p>
      </dgm:t>
    </dgm:pt>
    <dgm:pt modelId="{BC650EF1-F398-DE4B-A62F-FC62CB4B5910}">
      <dgm:prSet/>
      <dgm:spPr/>
      <dgm:t>
        <a:bodyPr/>
        <a:lstStyle/>
        <a:p>
          <a:r>
            <a:rPr lang="en-US" b="0" i="0" u="none" dirty="0" smtClean="0"/>
            <a:t>.</a:t>
          </a:r>
          <a:r>
            <a:rPr lang="en-US" b="0" i="0" u="none" dirty="0" err="1" smtClean="0"/>
            <a:t>rdata_entropy</a:t>
          </a:r>
          <a:endParaRPr lang="en-US" b="0" i="0" u="none" dirty="0" smtClean="0"/>
        </a:p>
        <a:p>
          <a:r>
            <a:rPr lang="en-US" b="0" i="0" u="none" dirty="0" smtClean="0"/>
            <a:t>…</a:t>
          </a:r>
          <a:endParaRPr lang="en-US" dirty="0"/>
        </a:p>
      </dgm:t>
    </dgm:pt>
    <dgm:pt modelId="{C769702A-024B-E24C-9929-FBF96D5EC378}" type="sibTrans" cxnId="{144334E9-D875-454A-9AD6-B57EBDD7F7D5}">
      <dgm:prSet/>
      <dgm:spPr/>
      <dgm:t>
        <a:bodyPr/>
        <a:lstStyle/>
        <a:p>
          <a:endParaRPr lang="en-US"/>
        </a:p>
      </dgm:t>
    </dgm:pt>
    <dgm:pt modelId="{576C4442-69B0-A545-9375-320AF56718A7}" type="parTrans" cxnId="{144334E9-D875-454A-9AD6-B57EBDD7F7D5}">
      <dgm:prSet/>
      <dgm:spPr/>
      <dgm:t>
        <a:bodyPr/>
        <a:lstStyle/>
        <a:p>
          <a:endParaRPr lang="en-US"/>
        </a:p>
      </dgm:t>
    </dgm:pt>
    <dgm:pt modelId="{C8D875F2-8F14-3B46-AB48-3EED5581724B}">
      <dgm:prSet/>
      <dgm:spPr/>
      <dgm:t>
        <a:bodyPr/>
        <a:lstStyle/>
        <a:p>
          <a:r>
            <a:rPr lang="en-US" b="0" i="0" u="none" smtClean="0"/>
            <a:t>.data_rSize</a:t>
          </a:r>
          <a:endParaRPr lang="en-US"/>
        </a:p>
      </dgm:t>
    </dgm:pt>
    <dgm:pt modelId="{1E8BC04F-C433-C64D-867A-2D2D8C7914FB}" type="sibTrans" cxnId="{53A84DFE-9DD9-9445-931C-AE01CBD024C2}">
      <dgm:prSet/>
      <dgm:spPr/>
      <dgm:t>
        <a:bodyPr/>
        <a:lstStyle/>
        <a:p>
          <a:endParaRPr lang="en-US"/>
        </a:p>
      </dgm:t>
    </dgm:pt>
    <dgm:pt modelId="{A851B493-8A8D-034D-B379-F912BDEB54E9}" type="parTrans" cxnId="{53A84DFE-9DD9-9445-931C-AE01CBD024C2}">
      <dgm:prSet/>
      <dgm:spPr/>
      <dgm:t>
        <a:bodyPr/>
        <a:lstStyle/>
        <a:p>
          <a:endParaRPr lang="en-US"/>
        </a:p>
      </dgm:t>
    </dgm:pt>
    <dgm:pt modelId="{686A158A-3728-B44C-B6A7-4C76F24AC295}">
      <dgm:prSet/>
      <dgm:spPr/>
      <dgm:t>
        <a:bodyPr/>
        <a:lstStyle/>
        <a:p>
          <a:r>
            <a:rPr lang="en-US" b="0" i="0" u="none" dirty="0" smtClean="0"/>
            <a:t>.</a:t>
          </a:r>
          <a:r>
            <a:rPr lang="en-US" b="0" i="0" u="none" dirty="0" err="1" smtClean="0"/>
            <a:t>data_vSize</a:t>
          </a:r>
          <a:endParaRPr lang="en-US" dirty="0"/>
        </a:p>
      </dgm:t>
    </dgm:pt>
    <dgm:pt modelId="{3F2C4B0D-7326-B941-B4E2-E0A2C71C8DC2}" type="sibTrans" cxnId="{D9CC8EF4-0560-0747-82AE-909C8F7A94FD}">
      <dgm:prSet/>
      <dgm:spPr/>
      <dgm:t>
        <a:bodyPr/>
        <a:lstStyle/>
        <a:p>
          <a:endParaRPr lang="en-US"/>
        </a:p>
      </dgm:t>
    </dgm:pt>
    <dgm:pt modelId="{3039295A-ED39-5F42-A27D-FF7F5D703CA3}" type="parTrans" cxnId="{D9CC8EF4-0560-0747-82AE-909C8F7A94FD}">
      <dgm:prSet/>
      <dgm:spPr/>
      <dgm:t>
        <a:bodyPr/>
        <a:lstStyle/>
        <a:p>
          <a:endParaRPr lang="en-US"/>
        </a:p>
      </dgm:t>
    </dgm:pt>
    <dgm:pt modelId="{4C88FD96-6E04-6B4F-A9FD-1F7CCBF6F208}" type="pres">
      <dgm:prSet presAssocID="{3569F9F4-E5A1-2B47-89CD-DBC2756913CE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E2C436B-C095-2F46-92F3-587A9F8C92A9}" type="pres">
      <dgm:prSet presAssocID="{19E52B19-F1DD-C147-A002-74AA709FFE71}" presName="composite" presStyleCnt="0"/>
      <dgm:spPr/>
    </dgm:pt>
    <dgm:pt modelId="{3559EBB2-568A-A04E-9BFA-D0918C668EE7}" type="pres">
      <dgm:prSet presAssocID="{19E52B19-F1DD-C147-A002-74AA709FFE71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2196B1D-DE28-AD4A-AACA-9E7A17D71F99}" type="pres">
      <dgm:prSet presAssocID="{19E52B19-F1DD-C147-A002-74AA709FFE71}" presName="desTx" presStyleLbl="alignAccFollowNode1" presStyleIdx="0" presStyleCnt="4" custLinFactNeighborX="-521" custLinFactNeighborY="32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C6BEFE-D3EA-0042-8ED2-954A3949CCB9}" type="pres">
      <dgm:prSet presAssocID="{79821D50-7E35-4E40-9A16-166669D43FB3}" presName="space" presStyleCnt="0"/>
      <dgm:spPr/>
    </dgm:pt>
    <dgm:pt modelId="{10D40500-874D-8D4A-B2F6-8AB3A7CA89F0}" type="pres">
      <dgm:prSet presAssocID="{48DA67A4-E546-CD49-BBCC-9BF8B9A37B65}" presName="composite" presStyleCnt="0"/>
      <dgm:spPr/>
    </dgm:pt>
    <dgm:pt modelId="{A42F411B-0A74-DD49-9319-1FE09CABC194}" type="pres">
      <dgm:prSet presAssocID="{48DA67A4-E546-CD49-BBCC-9BF8B9A37B65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420A13B-FF5D-A949-B4F5-9F6FD6180DC5}" type="pres">
      <dgm:prSet presAssocID="{48DA67A4-E546-CD49-BBCC-9BF8B9A37B65}" presName="desTx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AC0B25-9526-174A-874E-49D058F65D6C}" type="pres">
      <dgm:prSet presAssocID="{7079C153-8C41-BC4D-B17A-2918FB9F7B9E}" presName="space" presStyleCnt="0"/>
      <dgm:spPr/>
    </dgm:pt>
    <dgm:pt modelId="{42A4F3A2-CF47-BD4C-B31E-D650FE4D8760}" type="pres">
      <dgm:prSet presAssocID="{F3E6A9A7-191C-5949-97B0-11055E951993}" presName="composite" presStyleCnt="0"/>
      <dgm:spPr/>
    </dgm:pt>
    <dgm:pt modelId="{A7B7AE34-9003-7E4F-89BB-B4D729534574}" type="pres">
      <dgm:prSet presAssocID="{F3E6A9A7-191C-5949-97B0-11055E951993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40DBEC-97DF-074F-A55D-413650628AC9}" type="pres">
      <dgm:prSet presAssocID="{F3E6A9A7-191C-5949-97B0-11055E951993}" presName="desTx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10CC36-A986-BC45-AAEC-124E5869D92C}" type="pres">
      <dgm:prSet presAssocID="{6BD6B451-12CE-9346-8EF3-34E34F5B2F23}" presName="space" presStyleCnt="0"/>
      <dgm:spPr/>
    </dgm:pt>
    <dgm:pt modelId="{8D2585BB-81D3-B642-AB3F-178160528A90}" type="pres">
      <dgm:prSet presAssocID="{4D4E08AD-776F-344B-9095-9E2B2C4F0A0F}" presName="composite" presStyleCnt="0"/>
      <dgm:spPr/>
    </dgm:pt>
    <dgm:pt modelId="{625FCB6F-D8AB-EB49-B8B4-5732E1A4B5BD}" type="pres">
      <dgm:prSet presAssocID="{4D4E08AD-776F-344B-9095-9E2B2C4F0A0F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2B3E1F-D946-D744-9CC8-98A94CA45640}" type="pres">
      <dgm:prSet presAssocID="{4D4E08AD-776F-344B-9095-9E2B2C4F0A0F}" presName="desTx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CC96E70-D9FF-FE42-AE55-FD965C1A5193}" srcId="{4D4E08AD-776F-344B-9095-9E2B2C4F0A0F}" destId="{981287BA-BA14-6240-BBE2-2BC9C64BAA40}" srcOrd="5" destOrd="0" parTransId="{C78A9411-B4C4-ED46-8136-F02F3CEEE07D}" sibTransId="{EDD61293-4F6F-4944-A2F8-A2431488B533}"/>
    <dgm:cxn modelId="{7D0FC4FF-6FEC-1347-B47B-BC004C166428}" srcId="{19E52B19-F1DD-C147-A002-74AA709FFE71}" destId="{1FECB2E0-D4EF-E84E-91F1-DE8F6ADD43C9}" srcOrd="7" destOrd="0" parTransId="{D489F989-7A81-4F4A-AA96-DCA5843E5D00}" sibTransId="{8392646D-33CA-9449-8061-6FC98CE5E83C}"/>
    <dgm:cxn modelId="{CB9E0C06-60BE-5040-9943-CD9275834800}" type="presOf" srcId="{F4A1DF38-8145-024D-B6D5-A494F3C69C74}" destId="{42196B1D-DE28-AD4A-AACA-9E7A17D71F99}" srcOrd="0" destOrd="5" presId="urn:microsoft.com/office/officeart/2005/8/layout/hList1"/>
    <dgm:cxn modelId="{640D6E99-8836-6640-B530-F1B53EBC45AE}" srcId="{F3E6A9A7-191C-5949-97B0-11055E951993}" destId="{63C1B6EB-FFF5-F149-B12E-E5D3731E2612}" srcOrd="4" destOrd="0" parTransId="{651D6844-56C2-1D4E-B5C0-9D6157903268}" sibTransId="{2B25736A-6B55-5347-9FCE-C5ADEF69C68F}"/>
    <dgm:cxn modelId="{D10D35D4-587C-454A-926D-1D493BC6BF87}" type="presOf" srcId="{CE99CB44-C210-CE4C-9C21-D381BD5C49E3}" destId="{2940DBEC-97DF-074F-A55D-413650628AC9}" srcOrd="0" destOrd="7" presId="urn:microsoft.com/office/officeart/2005/8/layout/hList1"/>
    <dgm:cxn modelId="{F46182A9-2263-DA4F-A7B4-CEB6B066751C}" type="presOf" srcId="{C2935446-7FA1-E44C-A5DF-DA7F1C30C2F6}" destId="{2940DBEC-97DF-074F-A55D-413650628AC9}" srcOrd="0" destOrd="0" presId="urn:microsoft.com/office/officeart/2005/8/layout/hList1"/>
    <dgm:cxn modelId="{944A4A89-C6B2-A440-A3E6-5F31D243B75C}" srcId="{4D4E08AD-776F-344B-9095-9E2B2C4F0A0F}" destId="{3451916D-B084-6C42-8F73-BC32E652FF19}" srcOrd="4" destOrd="0" parTransId="{D0374D06-EA8C-7C48-AADC-20C579D5A979}" sibTransId="{CE0C4689-D9B6-004B-8B55-3EC2FBABBF3B}"/>
    <dgm:cxn modelId="{E2977FD4-45AF-3E49-8CC7-C2D5A5E876D9}" srcId="{F3E6A9A7-191C-5949-97B0-11055E951993}" destId="{CA9E5728-3DA7-A14F-A6F1-9898E3D067F7}" srcOrd="5" destOrd="0" parTransId="{7B8BB093-C64B-3D49-8FBD-FCD24DDC689C}" sibTransId="{1C34FE5F-231A-744B-BA91-4B6BC18872EA}"/>
    <dgm:cxn modelId="{720FC835-4877-7D4D-BE41-288EEC4CBAB3}" srcId="{F3E6A9A7-191C-5949-97B0-11055E951993}" destId="{E1A94FE6-ACBA-4740-AE9B-A7C78221B548}" srcOrd="8" destOrd="0" parTransId="{8DDE71E9-F2EE-9442-BE9B-3289CC0A28FA}" sibTransId="{FDE63637-636D-C84F-B505-E894FEBBDCF1}"/>
    <dgm:cxn modelId="{99C5EF4D-ED93-B04E-885D-A0ACAA7B3184}" type="presOf" srcId="{686A158A-3728-B44C-B6A7-4C76F24AC295}" destId="{C32B3E1F-D946-D744-9CC8-98A94CA45640}" srcOrd="0" destOrd="7" presId="urn:microsoft.com/office/officeart/2005/8/layout/hList1"/>
    <dgm:cxn modelId="{2CB569CD-7531-6848-93C3-C60220588B54}" type="presOf" srcId="{63C1B6EB-FFF5-F149-B12E-E5D3731E2612}" destId="{2940DBEC-97DF-074F-A55D-413650628AC9}" srcOrd="0" destOrd="4" presId="urn:microsoft.com/office/officeart/2005/8/layout/hList1"/>
    <dgm:cxn modelId="{B0243FAA-2530-5545-844C-FB9FAB52F1AB}" type="presOf" srcId="{43EB2F2C-6C2F-0646-A3FC-0E2A958A2202}" destId="{C32B3E1F-D946-D744-9CC8-98A94CA45640}" srcOrd="0" destOrd="0" presId="urn:microsoft.com/office/officeart/2005/8/layout/hList1"/>
    <dgm:cxn modelId="{BDC40C39-2A38-1E41-8A7F-AF63F88D2337}" type="presOf" srcId="{BC650EF1-F398-DE4B-A62F-FC62CB4B5910}" destId="{C32B3E1F-D946-D744-9CC8-98A94CA45640}" srcOrd="0" destOrd="9" presId="urn:microsoft.com/office/officeart/2005/8/layout/hList1"/>
    <dgm:cxn modelId="{D78475BA-B8A9-CE44-924F-6D8532C910E3}" srcId="{19E52B19-F1DD-C147-A002-74AA709FFE71}" destId="{1C5B14A2-6CBD-E940-AB44-03B8EB40F8DF}" srcOrd="8" destOrd="0" parTransId="{E87CE096-8633-FD44-BA6E-193CC322C032}" sibTransId="{9CF34ED1-5F99-004D-89A0-2572D01C0A0C}"/>
    <dgm:cxn modelId="{D00AEC81-537F-0241-9F95-09D05EBF0F3F}" srcId="{19E52B19-F1DD-C147-A002-74AA709FFE71}" destId="{FFFB2BB1-66A5-0F49-9732-B68BB886102F}" srcOrd="9" destOrd="0" parTransId="{94492ABE-6225-AD48-9DF4-C9A211E2EDD8}" sibTransId="{37FA3ED2-2C2A-5045-AD3E-F96A9EFE72FA}"/>
    <dgm:cxn modelId="{8106BDDF-52B6-6A45-A80E-7DE2E7488B42}" srcId="{4D4E08AD-776F-344B-9095-9E2B2C4F0A0F}" destId="{43EB2F2C-6C2F-0646-A3FC-0E2A958A2202}" srcOrd="0" destOrd="0" parTransId="{33B440CA-B724-3C45-8F10-7C33850D3C12}" sibTransId="{FB0CB20D-51FC-D649-B6B4-A5F217590A7A}"/>
    <dgm:cxn modelId="{AFB6483C-8058-8147-9E63-D259461B06A7}" type="presOf" srcId="{981287BA-BA14-6240-BBE2-2BC9C64BAA40}" destId="{C32B3E1F-D946-D744-9CC8-98A94CA45640}" srcOrd="0" destOrd="5" presId="urn:microsoft.com/office/officeart/2005/8/layout/hList1"/>
    <dgm:cxn modelId="{61AED5EA-1DE4-5945-9E74-25A5CB8FBAE3}" type="presOf" srcId="{6A5B8B50-531E-C242-8AAD-C92ED859E517}" destId="{F420A13B-FF5D-A949-B4F5-9F6FD6180DC5}" srcOrd="0" destOrd="1" presId="urn:microsoft.com/office/officeart/2005/8/layout/hList1"/>
    <dgm:cxn modelId="{97126C6E-FAC4-9141-98A0-E0D5A0E0A438}" srcId="{3569F9F4-E5A1-2B47-89CD-DBC2756913CE}" destId="{4D4E08AD-776F-344B-9095-9E2B2C4F0A0F}" srcOrd="3" destOrd="0" parTransId="{5B8DD0CE-7645-5444-88FF-A955AFE9CDAD}" sibTransId="{156BE0C7-B8CF-BB4A-8177-8D06A824C3AD}"/>
    <dgm:cxn modelId="{876E0377-D925-9E43-BB86-99CAEF47709F}" type="presOf" srcId="{A4797565-3A9D-D346-9759-3875316388FE}" destId="{2940DBEC-97DF-074F-A55D-413650628AC9}" srcOrd="0" destOrd="1" presId="urn:microsoft.com/office/officeart/2005/8/layout/hList1"/>
    <dgm:cxn modelId="{CF5C0B77-A397-FF45-8D01-31F2B4F7B25B}" srcId="{19E52B19-F1DD-C147-A002-74AA709FFE71}" destId="{4C12CD98-E3DA-1C49-8798-162C58E8A33B}" srcOrd="4" destOrd="0" parTransId="{19F94BE3-E1FC-3247-807E-58C817497A57}" sibTransId="{344EB57B-5217-CE4B-917C-04021BBE0B21}"/>
    <dgm:cxn modelId="{09D73E50-C6FB-7C46-A8D7-D7189AE51357}" type="presOf" srcId="{19A78419-ACA4-DD46-805C-A6B900DD16F0}" destId="{F420A13B-FF5D-A949-B4F5-9F6FD6180DC5}" srcOrd="0" destOrd="2" presId="urn:microsoft.com/office/officeart/2005/8/layout/hList1"/>
    <dgm:cxn modelId="{AEEB6B39-F7A5-0846-98D3-395B563325EB}" type="presOf" srcId="{B15764EB-7D5A-D54B-A7FD-7ECFD4D72118}" destId="{F420A13B-FF5D-A949-B4F5-9F6FD6180DC5}" srcOrd="0" destOrd="3" presId="urn:microsoft.com/office/officeart/2005/8/layout/hList1"/>
    <dgm:cxn modelId="{4875BD45-1A03-6243-BB66-73BEB83E492A}" type="presOf" srcId="{260BE6ED-0CBB-AF4F-A8D8-91E2D3982016}" destId="{C32B3E1F-D946-D744-9CC8-98A94CA45640}" srcOrd="0" destOrd="2" presId="urn:microsoft.com/office/officeart/2005/8/layout/hList1"/>
    <dgm:cxn modelId="{9F74F881-A024-6146-9A60-69AD01A8A8DA}" type="presOf" srcId="{3451916D-B084-6C42-8F73-BC32E652FF19}" destId="{C32B3E1F-D946-D744-9CC8-98A94CA45640}" srcOrd="0" destOrd="4" presId="urn:microsoft.com/office/officeart/2005/8/layout/hList1"/>
    <dgm:cxn modelId="{B45E9DD6-F4C7-834B-8BAE-0D962DD06243}" srcId="{F3E6A9A7-191C-5949-97B0-11055E951993}" destId="{D14DD070-B48F-9F43-AD5A-9DDF0E882B41}" srcOrd="2" destOrd="0" parTransId="{A640BE2B-D3DB-034E-A5EC-CB4001FCB45D}" sibTransId="{967D1739-E551-E64C-B526-CD3BCBB0E1C7}"/>
    <dgm:cxn modelId="{DF573ED7-2E90-494F-B76B-BDCAE863C926}" type="presOf" srcId="{19E52B19-F1DD-C147-A002-74AA709FFE71}" destId="{3559EBB2-568A-A04E-9BFA-D0918C668EE7}" srcOrd="0" destOrd="0" presId="urn:microsoft.com/office/officeart/2005/8/layout/hList1"/>
    <dgm:cxn modelId="{3F05F5C4-0EA6-B342-821D-0AFF6A97B6D5}" type="presOf" srcId="{4C12CD98-E3DA-1C49-8798-162C58E8A33B}" destId="{42196B1D-DE28-AD4A-AACA-9E7A17D71F99}" srcOrd="0" destOrd="4" presId="urn:microsoft.com/office/officeart/2005/8/layout/hList1"/>
    <dgm:cxn modelId="{62C06149-39AF-9A4E-B04D-4082F648DDA3}" type="presOf" srcId="{E292A08F-3C03-EA4B-B6E6-68659952A065}" destId="{C32B3E1F-D946-D744-9CC8-98A94CA45640}" srcOrd="0" destOrd="6" presId="urn:microsoft.com/office/officeart/2005/8/layout/hList1"/>
    <dgm:cxn modelId="{B6666089-B35A-ED49-9581-C21C3662E900}" type="presOf" srcId="{1C5B14A2-6CBD-E940-AB44-03B8EB40F8DF}" destId="{42196B1D-DE28-AD4A-AACA-9E7A17D71F99}" srcOrd="0" destOrd="8" presId="urn:microsoft.com/office/officeart/2005/8/layout/hList1"/>
    <dgm:cxn modelId="{53A84DFE-9DD9-9445-931C-AE01CBD024C2}" srcId="{4D4E08AD-776F-344B-9095-9E2B2C4F0A0F}" destId="{C8D875F2-8F14-3B46-AB48-3EED5581724B}" srcOrd="8" destOrd="0" parTransId="{A851B493-8A8D-034D-B379-F912BDEB54E9}" sibTransId="{1E8BC04F-C433-C64D-867A-2D2D8C7914FB}"/>
    <dgm:cxn modelId="{144334E9-D875-454A-9AD6-B57EBDD7F7D5}" srcId="{4D4E08AD-776F-344B-9095-9E2B2C4F0A0F}" destId="{BC650EF1-F398-DE4B-A62F-FC62CB4B5910}" srcOrd="9" destOrd="0" parTransId="{576C4442-69B0-A545-9375-320AF56718A7}" sibTransId="{C769702A-024B-E24C-9929-FBF96D5EC378}"/>
    <dgm:cxn modelId="{D9CC8EF4-0560-0747-82AE-909C8F7A94FD}" srcId="{4D4E08AD-776F-344B-9095-9E2B2C4F0A0F}" destId="{686A158A-3728-B44C-B6A7-4C76F24AC295}" srcOrd="7" destOrd="0" parTransId="{3039295A-ED39-5F42-A27D-FF7F5D703CA3}" sibTransId="{3F2C4B0D-7326-B941-B4E2-E0A2C71C8DC2}"/>
    <dgm:cxn modelId="{43D99561-1453-3A48-988B-53CAF2CCA4F2}" type="presOf" srcId="{B545033A-9051-0D46-B841-622B564047D0}" destId="{42196B1D-DE28-AD4A-AACA-9E7A17D71F99}" srcOrd="0" destOrd="6" presId="urn:microsoft.com/office/officeart/2005/8/layout/hList1"/>
    <dgm:cxn modelId="{96C106A8-9197-5644-80D3-6D29307C95E6}" type="presOf" srcId="{C8D875F2-8F14-3B46-AB48-3EED5581724B}" destId="{C32B3E1F-D946-D744-9CC8-98A94CA45640}" srcOrd="0" destOrd="8" presId="urn:microsoft.com/office/officeart/2005/8/layout/hList1"/>
    <dgm:cxn modelId="{A3942350-97A6-F640-9014-822F2AE30230}" srcId="{48DA67A4-E546-CD49-BBCC-9BF8B9A37B65}" destId="{6A5B8B50-531E-C242-8AAD-C92ED859E517}" srcOrd="1" destOrd="0" parTransId="{90E2F4FA-DDAA-E048-BF48-DEF3434A6060}" sibTransId="{87A712FB-70E9-524C-9A82-6E5B24C6FA9D}"/>
    <dgm:cxn modelId="{07FC6385-3195-C448-8B2E-05F14B45BDF9}" srcId="{F3E6A9A7-191C-5949-97B0-11055E951993}" destId="{CE99CB44-C210-CE4C-9C21-D381BD5C49E3}" srcOrd="7" destOrd="0" parTransId="{B3C61D05-6573-AA40-9CBF-67234209309A}" sibTransId="{EAC0E312-5CDE-0248-A10F-165048C9252F}"/>
    <dgm:cxn modelId="{8C4C7785-5B93-8945-B19A-443221945FD4}" type="presOf" srcId="{3569F9F4-E5A1-2B47-89CD-DBC2756913CE}" destId="{4C88FD96-6E04-6B4F-A9FD-1F7CCBF6F208}" srcOrd="0" destOrd="0" presId="urn:microsoft.com/office/officeart/2005/8/layout/hList1"/>
    <dgm:cxn modelId="{D686FDDA-B592-444C-A575-F5A08348D3C3}" srcId="{4D4E08AD-776F-344B-9095-9E2B2C4F0A0F}" destId="{E292A08F-3C03-EA4B-B6E6-68659952A065}" srcOrd="6" destOrd="0" parTransId="{2503C508-9197-0F4A-9AAD-673AC272C3A7}" sibTransId="{A6DD04E8-915E-9E4F-A9FB-B0C279F40665}"/>
    <dgm:cxn modelId="{319B042E-B430-D744-B117-6DD9A20DFE60}" srcId="{19E52B19-F1DD-C147-A002-74AA709FFE71}" destId="{C93C8557-4376-334D-926C-0D9C56D03A24}" srcOrd="2" destOrd="0" parTransId="{2239AA46-4A9A-8A4C-9C32-1B17C75C2B78}" sibTransId="{3C9D2793-227D-E048-9635-C59CF8D2C917}"/>
    <dgm:cxn modelId="{43B79FAA-C450-D04F-880D-16E9B9D70F87}" srcId="{F3E6A9A7-191C-5949-97B0-11055E951993}" destId="{1C18579F-8AF7-8941-A9CA-413192C31161}" srcOrd="3" destOrd="0" parTransId="{BDC22906-32E2-8145-8797-BB518E0212F6}" sibTransId="{51BA1529-236A-194F-A14A-B172B373D30A}"/>
    <dgm:cxn modelId="{5F9F82E3-6F51-764D-8C90-440FC26539AF}" srcId="{19E52B19-F1DD-C147-A002-74AA709FFE71}" destId="{81410942-684E-1A4D-9122-1F8764FF5A18}" srcOrd="1" destOrd="0" parTransId="{C8A01339-5FC5-8146-8546-F2E1961941B6}" sibTransId="{76273815-8FDE-CB41-A46F-AA4326251E79}"/>
    <dgm:cxn modelId="{708D5ED8-FC69-7C44-9519-0C67BBF13043}" srcId="{F3E6A9A7-191C-5949-97B0-11055E951993}" destId="{8A3B6267-4EE1-0B4F-834B-6E6D2DE3E35B}" srcOrd="9" destOrd="0" parTransId="{30F720D5-5522-B148-8B7C-A50314596FC0}" sibTransId="{7FE4FB70-F3A4-364C-9836-70BEA8206495}"/>
    <dgm:cxn modelId="{B4CDA509-DB1D-F948-B45B-D75929824659}" srcId="{F3E6A9A7-191C-5949-97B0-11055E951993}" destId="{F283F991-9943-CF43-802B-B2A97C6C905D}" srcOrd="6" destOrd="0" parTransId="{A68A4AF5-0EEE-F24D-BA80-C226FD82AF1A}" sibTransId="{E12FFF2B-09D2-6547-ADAC-B1EF377F3CE3}"/>
    <dgm:cxn modelId="{5E0A4F02-55D9-AC4C-8BE8-8350EEE3C63B}" type="presOf" srcId="{7E7C396E-BEF1-2E4D-9251-96096DADEC10}" destId="{42196B1D-DE28-AD4A-AACA-9E7A17D71F99}" srcOrd="0" destOrd="0" presId="urn:microsoft.com/office/officeart/2005/8/layout/hList1"/>
    <dgm:cxn modelId="{E9731E09-3B44-F540-A0E4-012AFED19C81}" srcId="{19E52B19-F1DD-C147-A002-74AA709FFE71}" destId="{7E7C396E-BEF1-2E4D-9251-96096DADEC10}" srcOrd="0" destOrd="0" parTransId="{C45BFBC6-C2DF-9F4E-BDAD-1CF940FF7857}" sibTransId="{D33B78F0-9D8D-9D40-B7C7-403848ADEFC5}"/>
    <dgm:cxn modelId="{DDE8945A-47BC-9542-AA99-418C8078E161}" srcId="{19E52B19-F1DD-C147-A002-74AA709FFE71}" destId="{F4A1DF38-8145-024D-B6D5-A494F3C69C74}" srcOrd="5" destOrd="0" parTransId="{52F8BD16-CB90-F74A-A888-FC93BFFA4353}" sibTransId="{25B26238-1B32-F448-AFF4-834B635F6883}"/>
    <dgm:cxn modelId="{7C3CE1E3-AC3C-4141-8A78-4C0679BC7740}" srcId="{3569F9F4-E5A1-2B47-89CD-DBC2756913CE}" destId="{F3E6A9A7-191C-5949-97B0-11055E951993}" srcOrd="2" destOrd="0" parTransId="{B605738E-9289-0448-AFEA-74993C6CF305}" sibTransId="{6BD6B451-12CE-9346-8EF3-34E34F5B2F23}"/>
    <dgm:cxn modelId="{D8E696E5-3DE1-9740-A318-4A5B737FDACE}" type="presOf" srcId="{1C18579F-8AF7-8941-A9CA-413192C31161}" destId="{2940DBEC-97DF-074F-A55D-413650628AC9}" srcOrd="0" destOrd="3" presId="urn:microsoft.com/office/officeart/2005/8/layout/hList1"/>
    <dgm:cxn modelId="{0E4DB52A-7F2B-7147-A155-04B44854EE33}" srcId="{4D4E08AD-776F-344B-9095-9E2B2C4F0A0F}" destId="{260BE6ED-0CBB-AF4F-A8D8-91E2D3982016}" srcOrd="2" destOrd="0" parTransId="{D249CA2B-5E85-AE44-BD94-3CDFEBCD986B}" sibTransId="{83565CB7-149B-EB44-8E42-38DE098D3567}"/>
    <dgm:cxn modelId="{3E198EF0-566F-E148-9D48-19723F7247F9}" type="presOf" srcId="{E1A94FE6-ACBA-4740-AE9B-A7C78221B548}" destId="{2940DBEC-97DF-074F-A55D-413650628AC9}" srcOrd="0" destOrd="8" presId="urn:microsoft.com/office/officeart/2005/8/layout/hList1"/>
    <dgm:cxn modelId="{9EDE0E89-6777-C148-9DA0-EF21B1D42C71}" type="presOf" srcId="{960A7279-9F66-AF40-94E0-9EE73925FDB9}" destId="{F420A13B-FF5D-A949-B4F5-9F6FD6180DC5}" srcOrd="0" destOrd="0" presId="urn:microsoft.com/office/officeart/2005/8/layout/hList1"/>
    <dgm:cxn modelId="{E79D9346-8435-EA4E-860A-6CC56EFCB8DD}" srcId="{F3E6A9A7-191C-5949-97B0-11055E951993}" destId="{C2935446-7FA1-E44C-A5DF-DA7F1C30C2F6}" srcOrd="0" destOrd="0" parTransId="{2BB779B4-A462-D54A-AE54-C9A066A74ED4}" sibTransId="{DD98C988-C2D3-B74F-BA90-5A9BFB0FE8BF}"/>
    <dgm:cxn modelId="{97EBEB78-78DF-EC4B-B473-2E1F4E34E636}" type="presOf" srcId="{F283F991-9943-CF43-802B-B2A97C6C905D}" destId="{2940DBEC-97DF-074F-A55D-413650628AC9}" srcOrd="0" destOrd="6" presId="urn:microsoft.com/office/officeart/2005/8/layout/hList1"/>
    <dgm:cxn modelId="{BD82A7ED-3EDA-3C42-AB70-D9176F25491D}" srcId="{48DA67A4-E546-CD49-BBCC-9BF8B9A37B65}" destId="{19A78419-ACA4-DD46-805C-A6B900DD16F0}" srcOrd="2" destOrd="0" parTransId="{605727CF-3D22-3041-AD33-FE1B8058CCAE}" sibTransId="{F04EA415-AA71-E845-B737-93F1125DC627}"/>
    <dgm:cxn modelId="{72DE4986-FF43-B24C-A0A7-256E9943C2E7}" type="presOf" srcId="{CA9E5728-3DA7-A14F-A6F1-9898E3D067F7}" destId="{2940DBEC-97DF-074F-A55D-413650628AC9}" srcOrd="0" destOrd="5" presId="urn:microsoft.com/office/officeart/2005/8/layout/hList1"/>
    <dgm:cxn modelId="{689BDA6E-69A8-CF48-A47D-F4EFF67E0B23}" srcId="{4D4E08AD-776F-344B-9095-9E2B2C4F0A0F}" destId="{FBABB483-5282-E04D-BF6A-15AD4FA43878}" srcOrd="1" destOrd="0" parTransId="{65203EDD-BFA2-CB49-A889-9284942B1244}" sibTransId="{988F187E-60D7-BE4B-B8BF-984C01371334}"/>
    <dgm:cxn modelId="{DD65A1A6-E6D1-C640-BF9D-EC08A11FE03B}" srcId="{19E52B19-F1DD-C147-A002-74AA709FFE71}" destId="{E2E4497D-8091-A24C-9B41-3D2F60B7A592}" srcOrd="3" destOrd="0" parTransId="{AA88FE30-AC4E-2B4D-A828-D26CC862B8D3}" sibTransId="{32B4817D-0F4C-1448-B43E-520255023B7E}"/>
    <dgm:cxn modelId="{934C9EF7-1B64-8547-B5F9-B1A6370672F8}" type="presOf" srcId="{81410942-684E-1A4D-9122-1F8764FF5A18}" destId="{42196B1D-DE28-AD4A-AACA-9E7A17D71F99}" srcOrd="0" destOrd="1" presId="urn:microsoft.com/office/officeart/2005/8/layout/hList1"/>
    <dgm:cxn modelId="{29C41881-73D5-5C41-AD6C-8AAC2BDCB868}" srcId="{4D4E08AD-776F-344B-9095-9E2B2C4F0A0F}" destId="{065E7703-9B96-4D45-AD9C-1A66D5796514}" srcOrd="3" destOrd="0" parTransId="{FC0AD9B1-764D-AE42-BFD7-22BD02CC68E9}" sibTransId="{EB679FAC-BE0F-2E4D-944B-00C8F93766B2}"/>
    <dgm:cxn modelId="{400AAFCE-1B0E-B54B-8F50-B3A7978CA537}" type="presOf" srcId="{FFFB2BB1-66A5-0F49-9732-B68BB886102F}" destId="{42196B1D-DE28-AD4A-AACA-9E7A17D71F99}" srcOrd="0" destOrd="9" presId="urn:microsoft.com/office/officeart/2005/8/layout/hList1"/>
    <dgm:cxn modelId="{582BDA7B-76D0-4E44-834D-04480ABF36DC}" type="presOf" srcId="{3BE17F9D-CBEB-BC4C-BA15-04F4836D72EB}" destId="{F420A13B-FF5D-A949-B4F5-9F6FD6180DC5}" srcOrd="0" destOrd="4" presId="urn:microsoft.com/office/officeart/2005/8/layout/hList1"/>
    <dgm:cxn modelId="{9CD87412-3D55-3B44-BA86-C887F84FBDA4}" srcId="{48DA67A4-E546-CD49-BBCC-9BF8B9A37B65}" destId="{B15764EB-7D5A-D54B-A7FD-7ECFD4D72118}" srcOrd="3" destOrd="0" parTransId="{27F1992D-E5C5-9F45-9308-31FDC1609CB5}" sibTransId="{4CECA209-DB4A-A14C-AF63-7C4115776548}"/>
    <dgm:cxn modelId="{F14DCA6C-3ACD-8A42-B83E-FC88D5B50241}" type="presOf" srcId="{FBABB483-5282-E04D-BF6A-15AD4FA43878}" destId="{C32B3E1F-D946-D744-9CC8-98A94CA45640}" srcOrd="0" destOrd="1" presId="urn:microsoft.com/office/officeart/2005/8/layout/hList1"/>
    <dgm:cxn modelId="{BA329391-6DC4-584D-9E16-AA51F722ECAA}" type="presOf" srcId="{48DA67A4-E546-CD49-BBCC-9BF8B9A37B65}" destId="{A42F411B-0A74-DD49-9319-1FE09CABC194}" srcOrd="0" destOrd="0" presId="urn:microsoft.com/office/officeart/2005/8/layout/hList1"/>
    <dgm:cxn modelId="{7C9ACE7B-CAA2-3041-A324-1EFBB5A0D9B0}" type="presOf" srcId="{8A3B6267-4EE1-0B4F-834B-6E6D2DE3E35B}" destId="{2940DBEC-97DF-074F-A55D-413650628AC9}" srcOrd="0" destOrd="9" presId="urn:microsoft.com/office/officeart/2005/8/layout/hList1"/>
    <dgm:cxn modelId="{9A28E4AA-59F5-7C45-BEDB-CA8B4BB4B06B}" type="presOf" srcId="{F3E6A9A7-191C-5949-97B0-11055E951993}" destId="{A7B7AE34-9003-7E4F-89BB-B4D729534574}" srcOrd="0" destOrd="0" presId="urn:microsoft.com/office/officeart/2005/8/layout/hList1"/>
    <dgm:cxn modelId="{93973E4A-9FE7-604C-A41B-9B68BCE60EBB}" type="presOf" srcId="{065E7703-9B96-4D45-AD9C-1A66D5796514}" destId="{C32B3E1F-D946-D744-9CC8-98A94CA45640}" srcOrd="0" destOrd="3" presId="urn:microsoft.com/office/officeart/2005/8/layout/hList1"/>
    <dgm:cxn modelId="{7AB1FE69-4443-CC40-ABC2-6319F5ACBA9B}" srcId="{3569F9F4-E5A1-2B47-89CD-DBC2756913CE}" destId="{19E52B19-F1DD-C147-A002-74AA709FFE71}" srcOrd="0" destOrd="0" parTransId="{E81E73CB-BC11-2C41-8ED7-7742B142F7F4}" sibTransId="{79821D50-7E35-4E40-9A16-166669D43FB3}"/>
    <dgm:cxn modelId="{DD96FAD3-1BC2-A848-A6FA-F322A350F4CB}" srcId="{F3E6A9A7-191C-5949-97B0-11055E951993}" destId="{A4797565-3A9D-D346-9759-3875316388FE}" srcOrd="1" destOrd="0" parTransId="{042317CB-FEF2-7D46-8BDA-9256A9D85397}" sibTransId="{B7B973A6-5EDA-8948-8040-B23F774C25F6}"/>
    <dgm:cxn modelId="{7DA8C461-4A30-D148-97A7-F255C199C31C}" srcId="{48DA67A4-E546-CD49-BBCC-9BF8B9A37B65}" destId="{960A7279-9F66-AF40-94E0-9EE73925FDB9}" srcOrd="0" destOrd="0" parTransId="{DA3D4604-CEE0-C14B-9314-3EEAD8B79453}" sibTransId="{3F5D4EA3-6C7B-EF4A-A6B3-B441F9476E36}"/>
    <dgm:cxn modelId="{35BFA4CD-11C0-C040-8713-12B190D062DB}" type="presOf" srcId="{4D4E08AD-776F-344B-9095-9E2B2C4F0A0F}" destId="{625FCB6F-D8AB-EB49-B8B4-5732E1A4B5BD}" srcOrd="0" destOrd="0" presId="urn:microsoft.com/office/officeart/2005/8/layout/hList1"/>
    <dgm:cxn modelId="{8607F3DA-9C78-9245-82B7-76582CBC2A90}" srcId="{19E52B19-F1DD-C147-A002-74AA709FFE71}" destId="{B545033A-9051-0D46-B841-622B564047D0}" srcOrd="6" destOrd="0" parTransId="{AB26334F-5B57-3943-9B7E-B5BC9E5DF640}" sibTransId="{25CA1CEF-E3E5-4041-B522-45B58A4A64C2}"/>
    <dgm:cxn modelId="{7F5CE7F9-585E-8A48-B358-0BAF51EF042F}" type="presOf" srcId="{D14DD070-B48F-9F43-AD5A-9DDF0E882B41}" destId="{2940DBEC-97DF-074F-A55D-413650628AC9}" srcOrd="0" destOrd="2" presId="urn:microsoft.com/office/officeart/2005/8/layout/hList1"/>
    <dgm:cxn modelId="{DCD046CD-BA22-2D46-85E9-70443785E71C}" srcId="{48DA67A4-E546-CD49-BBCC-9BF8B9A37B65}" destId="{3BE17F9D-CBEB-BC4C-BA15-04F4836D72EB}" srcOrd="4" destOrd="0" parTransId="{C674116C-04E6-7049-957C-47A5316958AE}" sibTransId="{F8F1F631-A849-A449-A79A-E26B30E341E7}"/>
    <dgm:cxn modelId="{C8DDDEE8-5826-9B41-88F1-41822DBACD82}" srcId="{3569F9F4-E5A1-2B47-89CD-DBC2756913CE}" destId="{48DA67A4-E546-CD49-BBCC-9BF8B9A37B65}" srcOrd="1" destOrd="0" parTransId="{F458D168-4D73-3F47-BBB3-CF32D42D4647}" sibTransId="{7079C153-8C41-BC4D-B17A-2918FB9F7B9E}"/>
    <dgm:cxn modelId="{9CD34F87-B02A-C94B-8CC9-2B41F06971E9}" type="presOf" srcId="{1FECB2E0-D4EF-E84E-91F1-DE8F6ADD43C9}" destId="{42196B1D-DE28-AD4A-AACA-9E7A17D71F99}" srcOrd="0" destOrd="7" presId="urn:microsoft.com/office/officeart/2005/8/layout/hList1"/>
    <dgm:cxn modelId="{289775EC-AE69-894F-BDE0-0DF71F415D77}" type="presOf" srcId="{C93C8557-4376-334D-926C-0D9C56D03A24}" destId="{42196B1D-DE28-AD4A-AACA-9E7A17D71F99}" srcOrd="0" destOrd="2" presId="urn:microsoft.com/office/officeart/2005/8/layout/hList1"/>
    <dgm:cxn modelId="{72FEE841-89C3-F940-A4B8-F10D8656EEAB}" type="presOf" srcId="{E2E4497D-8091-A24C-9B41-3D2F60B7A592}" destId="{42196B1D-DE28-AD4A-AACA-9E7A17D71F99}" srcOrd="0" destOrd="3" presId="urn:microsoft.com/office/officeart/2005/8/layout/hList1"/>
    <dgm:cxn modelId="{59A569BF-487B-BB42-AE9F-A21BABE56A67}" type="presParOf" srcId="{4C88FD96-6E04-6B4F-A9FD-1F7CCBF6F208}" destId="{7E2C436B-C095-2F46-92F3-587A9F8C92A9}" srcOrd="0" destOrd="0" presId="urn:microsoft.com/office/officeart/2005/8/layout/hList1"/>
    <dgm:cxn modelId="{78749BFF-E71B-1D42-82AB-9C68DEAE465A}" type="presParOf" srcId="{7E2C436B-C095-2F46-92F3-587A9F8C92A9}" destId="{3559EBB2-568A-A04E-9BFA-D0918C668EE7}" srcOrd="0" destOrd="0" presId="urn:microsoft.com/office/officeart/2005/8/layout/hList1"/>
    <dgm:cxn modelId="{A79AB60A-BFA7-8D41-823F-1FF6D7CF5A94}" type="presParOf" srcId="{7E2C436B-C095-2F46-92F3-587A9F8C92A9}" destId="{42196B1D-DE28-AD4A-AACA-9E7A17D71F99}" srcOrd="1" destOrd="0" presId="urn:microsoft.com/office/officeart/2005/8/layout/hList1"/>
    <dgm:cxn modelId="{E151CDB1-E72B-7046-A656-0DFFEBC0396D}" type="presParOf" srcId="{4C88FD96-6E04-6B4F-A9FD-1F7CCBF6F208}" destId="{34C6BEFE-D3EA-0042-8ED2-954A3949CCB9}" srcOrd="1" destOrd="0" presId="urn:microsoft.com/office/officeart/2005/8/layout/hList1"/>
    <dgm:cxn modelId="{E8356298-419B-5240-AC14-3FD87D5D6AD8}" type="presParOf" srcId="{4C88FD96-6E04-6B4F-A9FD-1F7CCBF6F208}" destId="{10D40500-874D-8D4A-B2F6-8AB3A7CA89F0}" srcOrd="2" destOrd="0" presId="urn:microsoft.com/office/officeart/2005/8/layout/hList1"/>
    <dgm:cxn modelId="{CA42DB9B-8E74-734B-BEEE-81C19EAB1993}" type="presParOf" srcId="{10D40500-874D-8D4A-B2F6-8AB3A7CA89F0}" destId="{A42F411B-0A74-DD49-9319-1FE09CABC194}" srcOrd="0" destOrd="0" presId="urn:microsoft.com/office/officeart/2005/8/layout/hList1"/>
    <dgm:cxn modelId="{10108D33-11D4-EB4D-8EAE-25BD6839E388}" type="presParOf" srcId="{10D40500-874D-8D4A-B2F6-8AB3A7CA89F0}" destId="{F420A13B-FF5D-A949-B4F5-9F6FD6180DC5}" srcOrd="1" destOrd="0" presId="urn:microsoft.com/office/officeart/2005/8/layout/hList1"/>
    <dgm:cxn modelId="{DB93D7F3-D7AF-B44F-8859-D9F4FCB88FE3}" type="presParOf" srcId="{4C88FD96-6E04-6B4F-A9FD-1F7CCBF6F208}" destId="{F7AC0B25-9526-174A-874E-49D058F65D6C}" srcOrd="3" destOrd="0" presId="urn:microsoft.com/office/officeart/2005/8/layout/hList1"/>
    <dgm:cxn modelId="{B2FE5338-E34E-FE48-9B91-C2FA0CEA14FC}" type="presParOf" srcId="{4C88FD96-6E04-6B4F-A9FD-1F7CCBF6F208}" destId="{42A4F3A2-CF47-BD4C-B31E-D650FE4D8760}" srcOrd="4" destOrd="0" presId="urn:microsoft.com/office/officeart/2005/8/layout/hList1"/>
    <dgm:cxn modelId="{C6BD91C0-2BE9-1540-B93F-333AA5217658}" type="presParOf" srcId="{42A4F3A2-CF47-BD4C-B31E-D650FE4D8760}" destId="{A7B7AE34-9003-7E4F-89BB-B4D729534574}" srcOrd="0" destOrd="0" presId="urn:microsoft.com/office/officeart/2005/8/layout/hList1"/>
    <dgm:cxn modelId="{235FCA03-B857-5C46-B862-5BC5EBE3C0A8}" type="presParOf" srcId="{42A4F3A2-CF47-BD4C-B31E-D650FE4D8760}" destId="{2940DBEC-97DF-074F-A55D-413650628AC9}" srcOrd="1" destOrd="0" presId="urn:microsoft.com/office/officeart/2005/8/layout/hList1"/>
    <dgm:cxn modelId="{143FAC48-BBF4-914F-AAFB-45A6402ADD46}" type="presParOf" srcId="{4C88FD96-6E04-6B4F-A9FD-1F7CCBF6F208}" destId="{8E10CC36-A986-BC45-AAEC-124E5869D92C}" srcOrd="5" destOrd="0" presId="urn:microsoft.com/office/officeart/2005/8/layout/hList1"/>
    <dgm:cxn modelId="{3AA6E161-FC8B-DF4F-B9A8-96F91C71E89C}" type="presParOf" srcId="{4C88FD96-6E04-6B4F-A9FD-1F7CCBF6F208}" destId="{8D2585BB-81D3-B642-AB3F-178160528A90}" srcOrd="6" destOrd="0" presId="urn:microsoft.com/office/officeart/2005/8/layout/hList1"/>
    <dgm:cxn modelId="{45A81222-6273-F842-BC09-901B6BD916E2}" type="presParOf" srcId="{8D2585BB-81D3-B642-AB3F-178160528A90}" destId="{625FCB6F-D8AB-EB49-B8B4-5732E1A4B5BD}" srcOrd="0" destOrd="0" presId="urn:microsoft.com/office/officeart/2005/8/layout/hList1"/>
    <dgm:cxn modelId="{DE9B0AF7-769F-A541-99AA-8D6E4AD36388}" type="presParOf" srcId="{8D2585BB-81D3-B642-AB3F-178160528A90}" destId="{C32B3E1F-D946-D744-9CC8-98A94CA4564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8431BFF9-1912-4165-9883-EB112AB8830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22763B4-1BD3-4DB2-910C-545D209D3F54}">
      <dgm:prSet phldrT="[Text]" custT="1"/>
      <dgm:spPr/>
      <dgm:t>
        <a:bodyPr/>
        <a:lstStyle/>
        <a:p>
          <a:r>
            <a:rPr lang="en-US" sz="1200" dirty="0" smtClean="0"/>
            <a:t>Randomly sampled 10,000 data</a:t>
          </a:r>
          <a:endParaRPr lang="en-US" sz="1200" dirty="0"/>
        </a:p>
      </dgm:t>
    </dgm:pt>
    <dgm:pt modelId="{71696AB6-9BEC-4DA0-92DD-76006AF142AE}" type="parTrans" cxnId="{11BA8F56-1B78-49D8-A3A4-ADDA3E8E628C}">
      <dgm:prSet/>
      <dgm:spPr/>
      <dgm:t>
        <a:bodyPr/>
        <a:lstStyle/>
        <a:p>
          <a:endParaRPr lang="en-US" sz="1200"/>
        </a:p>
      </dgm:t>
    </dgm:pt>
    <dgm:pt modelId="{78DC8DC2-594E-431B-B699-D360267C0DC7}" type="sibTrans" cxnId="{11BA8F56-1B78-49D8-A3A4-ADDA3E8E628C}">
      <dgm:prSet custT="1"/>
      <dgm:spPr/>
      <dgm:t>
        <a:bodyPr/>
        <a:lstStyle/>
        <a:p>
          <a:endParaRPr lang="en-US" sz="1200"/>
        </a:p>
      </dgm:t>
    </dgm:pt>
    <dgm:pt modelId="{1F1AC6B0-0AB2-47E1-BC8E-1C7DF4276522}">
      <dgm:prSet phldrT="[Text]" custT="1"/>
      <dgm:spPr/>
      <dgm:t>
        <a:bodyPr/>
        <a:lstStyle/>
        <a:p>
          <a:r>
            <a:rPr lang="en-US" sz="1200" dirty="0" smtClean="0"/>
            <a:t>Select attributes </a:t>
          </a:r>
          <a:endParaRPr lang="en-US" sz="1200" dirty="0"/>
        </a:p>
      </dgm:t>
    </dgm:pt>
    <dgm:pt modelId="{DD14025D-74AC-4C96-A60C-42FE128A4259}" type="parTrans" cxnId="{F89438BE-06B9-42F6-A351-38377A9C506D}">
      <dgm:prSet/>
      <dgm:spPr/>
      <dgm:t>
        <a:bodyPr/>
        <a:lstStyle/>
        <a:p>
          <a:endParaRPr lang="en-US" sz="1200"/>
        </a:p>
      </dgm:t>
    </dgm:pt>
    <dgm:pt modelId="{1D83BC23-1E46-4884-A076-4E0F3DC6676E}" type="sibTrans" cxnId="{F89438BE-06B9-42F6-A351-38377A9C506D}">
      <dgm:prSet custT="1"/>
      <dgm:spPr/>
      <dgm:t>
        <a:bodyPr/>
        <a:lstStyle/>
        <a:p>
          <a:endParaRPr lang="en-US" sz="1200"/>
        </a:p>
      </dgm:t>
    </dgm:pt>
    <dgm:pt modelId="{0847CA1A-C622-4856-8E08-AE44E4FDFE6E}">
      <dgm:prSet phldrT="[Text]" custT="1"/>
      <dgm:spPr/>
      <dgm:t>
        <a:bodyPr/>
        <a:lstStyle/>
        <a:p>
          <a:r>
            <a:rPr lang="en-US" sz="1200" dirty="0" smtClean="0"/>
            <a:t>Keep predictive attributes</a:t>
          </a:r>
          <a:endParaRPr lang="en-US" sz="1200" dirty="0"/>
        </a:p>
      </dgm:t>
    </dgm:pt>
    <dgm:pt modelId="{FD017EDA-B919-4ED5-99BF-82569717EBE8}" type="parTrans" cxnId="{F0A0377A-84F1-4EF8-91E9-CB772C271BF6}">
      <dgm:prSet/>
      <dgm:spPr/>
      <dgm:t>
        <a:bodyPr/>
        <a:lstStyle/>
        <a:p>
          <a:endParaRPr lang="en-US" sz="1200"/>
        </a:p>
      </dgm:t>
    </dgm:pt>
    <dgm:pt modelId="{B4902447-03DE-4DF9-B10E-445FFB426FAF}" type="sibTrans" cxnId="{F0A0377A-84F1-4EF8-91E9-CB772C271BF6}">
      <dgm:prSet/>
      <dgm:spPr/>
      <dgm:t>
        <a:bodyPr/>
        <a:lstStyle/>
        <a:p>
          <a:endParaRPr lang="en-US" sz="1200"/>
        </a:p>
      </dgm:t>
    </dgm:pt>
    <dgm:pt modelId="{FAA1FBB2-6E08-4A77-82C5-E4492C7958D9}">
      <dgm:prSet phldrT="[Text]" custT="1"/>
      <dgm:spPr/>
      <dgm:t>
        <a:bodyPr/>
        <a:lstStyle/>
        <a:p>
          <a:r>
            <a:rPr lang="en-US" sz="1200" dirty="0" smtClean="0"/>
            <a:t>Extract new features</a:t>
          </a:r>
          <a:endParaRPr lang="en-US" sz="1200" dirty="0"/>
        </a:p>
      </dgm:t>
    </dgm:pt>
    <dgm:pt modelId="{645FAECC-D195-474B-8B33-634B61CFD534}" type="parTrans" cxnId="{0238865D-13FA-4899-B580-0C321C6E4CC4}">
      <dgm:prSet/>
      <dgm:spPr/>
      <dgm:t>
        <a:bodyPr/>
        <a:lstStyle/>
        <a:p>
          <a:endParaRPr lang="en-US" sz="1200"/>
        </a:p>
      </dgm:t>
    </dgm:pt>
    <dgm:pt modelId="{E6C8573D-7684-46B1-A469-F1E5D7920911}" type="sibTrans" cxnId="{0238865D-13FA-4899-B580-0C321C6E4CC4}">
      <dgm:prSet custT="1"/>
      <dgm:spPr/>
      <dgm:t>
        <a:bodyPr/>
        <a:lstStyle/>
        <a:p>
          <a:endParaRPr lang="en-US" sz="1200"/>
        </a:p>
      </dgm:t>
    </dgm:pt>
    <dgm:pt modelId="{F44ACC3D-CD1E-421D-8B69-47B71797A297}">
      <dgm:prSet phldrT="[Text]" custT="1"/>
      <dgm:spPr/>
      <dgm:t>
        <a:bodyPr/>
        <a:lstStyle/>
        <a:p>
          <a:r>
            <a:rPr lang="en-US" sz="1200" dirty="0" smtClean="0"/>
            <a:t>10-fold cross validation</a:t>
          </a:r>
          <a:endParaRPr lang="en-US" sz="1200" dirty="0"/>
        </a:p>
      </dgm:t>
    </dgm:pt>
    <dgm:pt modelId="{D9CE09B4-98F4-4CEB-972B-78098219414C}" type="parTrans" cxnId="{28765DBB-73E7-4472-9EEF-7F4B5059CA6D}">
      <dgm:prSet/>
      <dgm:spPr/>
      <dgm:t>
        <a:bodyPr/>
        <a:lstStyle/>
        <a:p>
          <a:endParaRPr lang="en-US" sz="1200"/>
        </a:p>
      </dgm:t>
    </dgm:pt>
    <dgm:pt modelId="{274E8E88-0D07-414E-BFBB-4D9504F4BCE2}" type="sibTrans" cxnId="{28765DBB-73E7-4472-9EEF-7F4B5059CA6D}">
      <dgm:prSet custT="1"/>
      <dgm:spPr/>
      <dgm:t>
        <a:bodyPr/>
        <a:lstStyle/>
        <a:p>
          <a:endParaRPr lang="en-US" sz="1200"/>
        </a:p>
      </dgm:t>
    </dgm:pt>
    <dgm:pt modelId="{0340447C-584C-4A24-AD1E-7CEBDFA784EE}" type="pres">
      <dgm:prSet presAssocID="{8431BFF9-1912-4165-9883-EB112AB8830F}" presName="Name0" presStyleCnt="0">
        <dgm:presLayoutVars>
          <dgm:dir/>
          <dgm:resizeHandles val="exact"/>
        </dgm:presLayoutVars>
      </dgm:prSet>
      <dgm:spPr/>
    </dgm:pt>
    <dgm:pt modelId="{90B47EA6-AD73-48B8-BDA0-504E8482C992}" type="pres">
      <dgm:prSet presAssocID="{022763B4-1BD3-4DB2-910C-545D209D3F54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53565A-AFFC-4088-9AFD-106EEB87F94D}" type="pres">
      <dgm:prSet presAssocID="{78DC8DC2-594E-431B-B699-D360267C0DC7}" presName="sibTrans" presStyleLbl="sibTrans2D1" presStyleIdx="0" presStyleCnt="4"/>
      <dgm:spPr/>
      <dgm:t>
        <a:bodyPr/>
        <a:lstStyle/>
        <a:p>
          <a:endParaRPr lang="en-US"/>
        </a:p>
      </dgm:t>
    </dgm:pt>
    <dgm:pt modelId="{ADB13E0E-4706-425C-AC3B-131CC5A5151E}" type="pres">
      <dgm:prSet presAssocID="{78DC8DC2-594E-431B-B699-D360267C0DC7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D424B78C-950A-4B84-885B-84C712B5AA3C}" type="pres">
      <dgm:prSet presAssocID="{FAA1FBB2-6E08-4A77-82C5-E4492C7958D9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1C39158-FE6E-42B5-86D1-8577C4A4E93C}" type="pres">
      <dgm:prSet presAssocID="{E6C8573D-7684-46B1-A469-F1E5D7920911}" presName="sibTrans" presStyleLbl="sibTrans2D1" presStyleIdx="1" presStyleCnt="4"/>
      <dgm:spPr/>
      <dgm:t>
        <a:bodyPr/>
        <a:lstStyle/>
        <a:p>
          <a:endParaRPr lang="en-US"/>
        </a:p>
      </dgm:t>
    </dgm:pt>
    <dgm:pt modelId="{85B9C00D-47B8-4647-A4F1-E7CC6D120D26}" type="pres">
      <dgm:prSet presAssocID="{E6C8573D-7684-46B1-A469-F1E5D7920911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810F06F2-A527-4224-8FD8-0808F4985DF9}" type="pres">
      <dgm:prSet presAssocID="{1F1AC6B0-0AB2-47E1-BC8E-1C7DF4276522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B12796-20AD-4C7B-8AA6-88499E16E241}" type="pres">
      <dgm:prSet presAssocID="{1D83BC23-1E46-4884-A076-4E0F3DC6676E}" presName="sibTrans" presStyleLbl="sibTrans2D1" presStyleIdx="2" presStyleCnt="4"/>
      <dgm:spPr/>
      <dgm:t>
        <a:bodyPr/>
        <a:lstStyle/>
        <a:p>
          <a:endParaRPr lang="en-US"/>
        </a:p>
      </dgm:t>
    </dgm:pt>
    <dgm:pt modelId="{13A18C63-51F3-4467-96BA-F632E01DD087}" type="pres">
      <dgm:prSet presAssocID="{1D83BC23-1E46-4884-A076-4E0F3DC6676E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248FC136-B1D6-4A57-8ADD-C1FEE2BA2ABB}" type="pres">
      <dgm:prSet presAssocID="{F44ACC3D-CD1E-421D-8B69-47B71797A297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093FFB6-7A16-4EAB-AF29-3F124C919F84}" type="pres">
      <dgm:prSet presAssocID="{274E8E88-0D07-414E-BFBB-4D9504F4BCE2}" presName="sibTrans" presStyleLbl="sibTrans2D1" presStyleIdx="3" presStyleCnt="4"/>
      <dgm:spPr/>
      <dgm:t>
        <a:bodyPr/>
        <a:lstStyle/>
        <a:p>
          <a:endParaRPr lang="en-US"/>
        </a:p>
      </dgm:t>
    </dgm:pt>
    <dgm:pt modelId="{5EAAD0AE-5221-47D8-93F4-803575BC0FE8}" type="pres">
      <dgm:prSet presAssocID="{274E8E88-0D07-414E-BFBB-4D9504F4BCE2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87642E12-8CF5-4080-AECF-A4FC22AA237A}" type="pres">
      <dgm:prSet presAssocID="{0847CA1A-C622-4856-8E08-AE44E4FDFE6E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6E16A73-9566-E24B-8BC9-1DCCE6D3594E}" type="presOf" srcId="{78DC8DC2-594E-431B-B699-D360267C0DC7}" destId="{B953565A-AFFC-4088-9AFD-106EEB87F94D}" srcOrd="0" destOrd="0" presId="urn:microsoft.com/office/officeart/2005/8/layout/process1"/>
    <dgm:cxn modelId="{F65CDBAF-22D9-8D4F-9260-C2FCF872C678}" type="presOf" srcId="{022763B4-1BD3-4DB2-910C-545D209D3F54}" destId="{90B47EA6-AD73-48B8-BDA0-504E8482C992}" srcOrd="0" destOrd="0" presId="urn:microsoft.com/office/officeart/2005/8/layout/process1"/>
    <dgm:cxn modelId="{4CF60684-7F98-2043-B8EA-46A002F0ADB6}" type="presOf" srcId="{FAA1FBB2-6E08-4A77-82C5-E4492C7958D9}" destId="{D424B78C-950A-4B84-885B-84C712B5AA3C}" srcOrd="0" destOrd="0" presId="urn:microsoft.com/office/officeart/2005/8/layout/process1"/>
    <dgm:cxn modelId="{0238865D-13FA-4899-B580-0C321C6E4CC4}" srcId="{8431BFF9-1912-4165-9883-EB112AB8830F}" destId="{FAA1FBB2-6E08-4A77-82C5-E4492C7958D9}" srcOrd="1" destOrd="0" parTransId="{645FAECC-D195-474B-8B33-634B61CFD534}" sibTransId="{E6C8573D-7684-46B1-A469-F1E5D7920911}"/>
    <dgm:cxn modelId="{F89438BE-06B9-42F6-A351-38377A9C506D}" srcId="{8431BFF9-1912-4165-9883-EB112AB8830F}" destId="{1F1AC6B0-0AB2-47E1-BC8E-1C7DF4276522}" srcOrd="2" destOrd="0" parTransId="{DD14025D-74AC-4C96-A60C-42FE128A4259}" sibTransId="{1D83BC23-1E46-4884-A076-4E0F3DC6676E}"/>
    <dgm:cxn modelId="{E3588694-4B92-5848-B6B7-4E3C0782DEA8}" type="presOf" srcId="{1F1AC6B0-0AB2-47E1-BC8E-1C7DF4276522}" destId="{810F06F2-A527-4224-8FD8-0808F4985DF9}" srcOrd="0" destOrd="0" presId="urn:microsoft.com/office/officeart/2005/8/layout/process1"/>
    <dgm:cxn modelId="{8661BDAC-9FE1-D541-AE6B-9142172D6EC4}" type="presOf" srcId="{1D83BC23-1E46-4884-A076-4E0F3DC6676E}" destId="{13A18C63-51F3-4467-96BA-F632E01DD087}" srcOrd="1" destOrd="0" presId="urn:microsoft.com/office/officeart/2005/8/layout/process1"/>
    <dgm:cxn modelId="{4CE94E2A-4EE3-6746-A096-06601950C5CE}" type="presOf" srcId="{1D83BC23-1E46-4884-A076-4E0F3DC6676E}" destId="{F1B12796-20AD-4C7B-8AA6-88499E16E241}" srcOrd="0" destOrd="0" presId="urn:microsoft.com/office/officeart/2005/8/layout/process1"/>
    <dgm:cxn modelId="{F0A0377A-84F1-4EF8-91E9-CB772C271BF6}" srcId="{8431BFF9-1912-4165-9883-EB112AB8830F}" destId="{0847CA1A-C622-4856-8E08-AE44E4FDFE6E}" srcOrd="4" destOrd="0" parTransId="{FD017EDA-B919-4ED5-99BF-82569717EBE8}" sibTransId="{B4902447-03DE-4DF9-B10E-445FFB426FAF}"/>
    <dgm:cxn modelId="{954036A9-6124-4E42-A984-EF0EC9463FD6}" type="presOf" srcId="{E6C8573D-7684-46B1-A469-F1E5D7920911}" destId="{85B9C00D-47B8-4647-A4F1-E7CC6D120D26}" srcOrd="1" destOrd="0" presId="urn:microsoft.com/office/officeart/2005/8/layout/process1"/>
    <dgm:cxn modelId="{44AB03A0-6CC8-094F-B014-CD5B3AE7B8EF}" type="presOf" srcId="{F44ACC3D-CD1E-421D-8B69-47B71797A297}" destId="{248FC136-B1D6-4A57-8ADD-C1FEE2BA2ABB}" srcOrd="0" destOrd="0" presId="urn:microsoft.com/office/officeart/2005/8/layout/process1"/>
    <dgm:cxn modelId="{E5264B02-ABCE-5846-82ED-31ABB75BAD34}" type="presOf" srcId="{274E8E88-0D07-414E-BFBB-4D9504F4BCE2}" destId="{5EAAD0AE-5221-47D8-93F4-803575BC0FE8}" srcOrd="1" destOrd="0" presId="urn:microsoft.com/office/officeart/2005/8/layout/process1"/>
    <dgm:cxn modelId="{FD1D060B-FEA9-1B4F-A8C1-A4A47629EF62}" type="presOf" srcId="{78DC8DC2-594E-431B-B699-D360267C0DC7}" destId="{ADB13E0E-4706-425C-AC3B-131CC5A5151E}" srcOrd="1" destOrd="0" presId="urn:microsoft.com/office/officeart/2005/8/layout/process1"/>
    <dgm:cxn modelId="{086717DE-26D5-AE46-805B-A1BA9EFCF7E9}" type="presOf" srcId="{8431BFF9-1912-4165-9883-EB112AB8830F}" destId="{0340447C-584C-4A24-AD1E-7CEBDFA784EE}" srcOrd="0" destOrd="0" presId="urn:microsoft.com/office/officeart/2005/8/layout/process1"/>
    <dgm:cxn modelId="{11BA8F56-1B78-49D8-A3A4-ADDA3E8E628C}" srcId="{8431BFF9-1912-4165-9883-EB112AB8830F}" destId="{022763B4-1BD3-4DB2-910C-545D209D3F54}" srcOrd="0" destOrd="0" parTransId="{71696AB6-9BEC-4DA0-92DD-76006AF142AE}" sibTransId="{78DC8DC2-594E-431B-B699-D360267C0DC7}"/>
    <dgm:cxn modelId="{027C3CD8-E8CE-A145-BEEF-84C6BE87F613}" type="presOf" srcId="{E6C8573D-7684-46B1-A469-F1E5D7920911}" destId="{D1C39158-FE6E-42B5-86D1-8577C4A4E93C}" srcOrd="0" destOrd="0" presId="urn:microsoft.com/office/officeart/2005/8/layout/process1"/>
    <dgm:cxn modelId="{28765DBB-73E7-4472-9EEF-7F4B5059CA6D}" srcId="{8431BFF9-1912-4165-9883-EB112AB8830F}" destId="{F44ACC3D-CD1E-421D-8B69-47B71797A297}" srcOrd="3" destOrd="0" parTransId="{D9CE09B4-98F4-4CEB-972B-78098219414C}" sibTransId="{274E8E88-0D07-414E-BFBB-4D9504F4BCE2}"/>
    <dgm:cxn modelId="{3C7A6B65-D0C9-8444-A718-E0E6397BEC83}" type="presOf" srcId="{0847CA1A-C622-4856-8E08-AE44E4FDFE6E}" destId="{87642E12-8CF5-4080-AECF-A4FC22AA237A}" srcOrd="0" destOrd="0" presId="urn:microsoft.com/office/officeart/2005/8/layout/process1"/>
    <dgm:cxn modelId="{6C7F6022-CE1F-C046-AC8E-3618B3B440E8}" type="presOf" srcId="{274E8E88-0D07-414E-BFBB-4D9504F4BCE2}" destId="{3093FFB6-7A16-4EAB-AF29-3F124C919F84}" srcOrd="0" destOrd="0" presId="urn:microsoft.com/office/officeart/2005/8/layout/process1"/>
    <dgm:cxn modelId="{C8DBC177-133F-1F47-A32D-652365B6C738}" type="presParOf" srcId="{0340447C-584C-4A24-AD1E-7CEBDFA784EE}" destId="{90B47EA6-AD73-48B8-BDA0-504E8482C992}" srcOrd="0" destOrd="0" presId="urn:microsoft.com/office/officeart/2005/8/layout/process1"/>
    <dgm:cxn modelId="{28069E24-943B-0441-9B12-2492E65CD777}" type="presParOf" srcId="{0340447C-584C-4A24-AD1E-7CEBDFA784EE}" destId="{B953565A-AFFC-4088-9AFD-106EEB87F94D}" srcOrd="1" destOrd="0" presId="urn:microsoft.com/office/officeart/2005/8/layout/process1"/>
    <dgm:cxn modelId="{31E83D0F-3AFB-9A45-B523-E5E52D4BB995}" type="presParOf" srcId="{B953565A-AFFC-4088-9AFD-106EEB87F94D}" destId="{ADB13E0E-4706-425C-AC3B-131CC5A5151E}" srcOrd="0" destOrd="0" presId="urn:microsoft.com/office/officeart/2005/8/layout/process1"/>
    <dgm:cxn modelId="{0AB291FE-F213-0047-AEAF-1AD85B3883B7}" type="presParOf" srcId="{0340447C-584C-4A24-AD1E-7CEBDFA784EE}" destId="{D424B78C-950A-4B84-885B-84C712B5AA3C}" srcOrd="2" destOrd="0" presId="urn:microsoft.com/office/officeart/2005/8/layout/process1"/>
    <dgm:cxn modelId="{81F114EE-BA06-D847-AFE0-C1840E1B5D01}" type="presParOf" srcId="{0340447C-584C-4A24-AD1E-7CEBDFA784EE}" destId="{D1C39158-FE6E-42B5-86D1-8577C4A4E93C}" srcOrd="3" destOrd="0" presId="urn:microsoft.com/office/officeart/2005/8/layout/process1"/>
    <dgm:cxn modelId="{E3A2A378-286B-674F-ABAF-CAEF73113E60}" type="presParOf" srcId="{D1C39158-FE6E-42B5-86D1-8577C4A4E93C}" destId="{85B9C00D-47B8-4647-A4F1-E7CC6D120D26}" srcOrd="0" destOrd="0" presId="urn:microsoft.com/office/officeart/2005/8/layout/process1"/>
    <dgm:cxn modelId="{5543B6E3-8D32-BF49-85CC-0D2C3827CB5E}" type="presParOf" srcId="{0340447C-584C-4A24-AD1E-7CEBDFA784EE}" destId="{810F06F2-A527-4224-8FD8-0808F4985DF9}" srcOrd="4" destOrd="0" presId="urn:microsoft.com/office/officeart/2005/8/layout/process1"/>
    <dgm:cxn modelId="{BA4A904C-3CA3-4C4C-87F3-C8A66F31BE60}" type="presParOf" srcId="{0340447C-584C-4A24-AD1E-7CEBDFA784EE}" destId="{F1B12796-20AD-4C7B-8AA6-88499E16E241}" srcOrd="5" destOrd="0" presId="urn:microsoft.com/office/officeart/2005/8/layout/process1"/>
    <dgm:cxn modelId="{2D909313-8775-2646-B5A2-F3752322C2A8}" type="presParOf" srcId="{F1B12796-20AD-4C7B-8AA6-88499E16E241}" destId="{13A18C63-51F3-4467-96BA-F632E01DD087}" srcOrd="0" destOrd="0" presId="urn:microsoft.com/office/officeart/2005/8/layout/process1"/>
    <dgm:cxn modelId="{00000E68-D07A-9F4A-98E1-6E5EA494952B}" type="presParOf" srcId="{0340447C-584C-4A24-AD1E-7CEBDFA784EE}" destId="{248FC136-B1D6-4A57-8ADD-C1FEE2BA2ABB}" srcOrd="6" destOrd="0" presId="urn:microsoft.com/office/officeart/2005/8/layout/process1"/>
    <dgm:cxn modelId="{8F497BC8-4260-3D4E-844B-2F9F569E902E}" type="presParOf" srcId="{0340447C-584C-4A24-AD1E-7CEBDFA784EE}" destId="{3093FFB6-7A16-4EAB-AF29-3F124C919F84}" srcOrd="7" destOrd="0" presId="urn:microsoft.com/office/officeart/2005/8/layout/process1"/>
    <dgm:cxn modelId="{BDFD7895-EB6A-FB4D-BBB0-A395D989C1B7}" type="presParOf" srcId="{3093FFB6-7A16-4EAB-AF29-3F124C919F84}" destId="{5EAAD0AE-5221-47D8-93F4-803575BC0FE8}" srcOrd="0" destOrd="0" presId="urn:microsoft.com/office/officeart/2005/8/layout/process1"/>
    <dgm:cxn modelId="{26BEE264-624F-2848-A270-2D0BDFEF6C3A}" type="presParOf" srcId="{0340447C-584C-4A24-AD1E-7CEBDFA784EE}" destId="{87642E12-8CF5-4080-AECF-A4FC22AA237A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A1584B51-68A7-409A-9746-66C41A68CA29}" type="doc">
      <dgm:prSet loTypeId="urn:microsoft.com/office/officeart/2005/8/layout/cycle5" loCatId="cycl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479BFC0E-570C-469A-A756-3DA3D04D210A}">
      <dgm:prSet phldrT="[Text]" custT="1"/>
      <dgm:spPr/>
      <dgm:t>
        <a:bodyPr/>
        <a:lstStyle/>
        <a:p>
          <a:r>
            <a:rPr lang="en-US" sz="1600" b="1" dirty="0" smtClean="0"/>
            <a:t>Extract and add new features</a:t>
          </a:r>
          <a:endParaRPr lang="en-US" sz="1600" b="1" dirty="0"/>
        </a:p>
      </dgm:t>
    </dgm:pt>
    <dgm:pt modelId="{537EBE36-3600-4AC7-9BBE-C184820DBBEB}" type="parTrans" cxnId="{94584708-42F0-4D7F-922E-A05C544811DF}">
      <dgm:prSet/>
      <dgm:spPr/>
      <dgm:t>
        <a:bodyPr/>
        <a:lstStyle/>
        <a:p>
          <a:endParaRPr lang="en-US" sz="1600" b="1"/>
        </a:p>
      </dgm:t>
    </dgm:pt>
    <dgm:pt modelId="{380B9031-FC7E-4713-B168-380B94DCAD28}" type="sibTrans" cxnId="{94584708-42F0-4D7F-922E-A05C544811DF}">
      <dgm:prSet/>
      <dgm:spPr/>
      <dgm:t>
        <a:bodyPr/>
        <a:lstStyle/>
        <a:p>
          <a:endParaRPr lang="en-US" sz="1600" b="1"/>
        </a:p>
      </dgm:t>
    </dgm:pt>
    <dgm:pt modelId="{08B41B53-1AA7-4C3F-9B22-ABAD018F40B5}">
      <dgm:prSet phldrT="[Text]" custT="1"/>
      <dgm:spPr/>
      <dgm:t>
        <a:bodyPr/>
        <a:lstStyle/>
        <a:p>
          <a:r>
            <a:rPr lang="en-US" sz="1600" b="1" dirty="0" smtClean="0"/>
            <a:t>Re-train Model</a:t>
          </a:r>
          <a:endParaRPr lang="en-US" sz="1600" b="1" dirty="0"/>
        </a:p>
      </dgm:t>
    </dgm:pt>
    <dgm:pt modelId="{03BE6ECC-BFA5-48AC-83F1-77D966FE2E8F}" type="parTrans" cxnId="{3A08B4F6-0D85-426D-978C-D98DB832D6A6}">
      <dgm:prSet/>
      <dgm:spPr/>
      <dgm:t>
        <a:bodyPr/>
        <a:lstStyle/>
        <a:p>
          <a:endParaRPr lang="en-US" sz="1600" b="1"/>
        </a:p>
      </dgm:t>
    </dgm:pt>
    <dgm:pt modelId="{FB36A87D-CBF4-4902-8952-B448A31A622A}" type="sibTrans" cxnId="{3A08B4F6-0D85-426D-978C-D98DB832D6A6}">
      <dgm:prSet/>
      <dgm:spPr/>
      <dgm:t>
        <a:bodyPr/>
        <a:lstStyle/>
        <a:p>
          <a:endParaRPr lang="en-US" sz="1600" b="1"/>
        </a:p>
      </dgm:t>
    </dgm:pt>
    <dgm:pt modelId="{C5566586-28F6-4F37-82C7-640D4C32B114}">
      <dgm:prSet phldrT="[Text]" custT="1"/>
      <dgm:spPr/>
      <dgm:t>
        <a:bodyPr/>
        <a:lstStyle/>
        <a:p>
          <a:r>
            <a:rPr lang="en-US" sz="1600" b="1" dirty="0" smtClean="0"/>
            <a:t>Evaluate Model (cross validation)</a:t>
          </a:r>
          <a:endParaRPr lang="en-US" sz="1600" b="1" dirty="0"/>
        </a:p>
      </dgm:t>
    </dgm:pt>
    <dgm:pt modelId="{CC1CD0A2-774F-4C5F-A6FC-6C14B845F5D1}" type="parTrans" cxnId="{90A27E65-DB9A-4A40-B1AB-60D73355DDB1}">
      <dgm:prSet/>
      <dgm:spPr/>
      <dgm:t>
        <a:bodyPr/>
        <a:lstStyle/>
        <a:p>
          <a:endParaRPr lang="en-US" sz="1600" b="1"/>
        </a:p>
      </dgm:t>
    </dgm:pt>
    <dgm:pt modelId="{98E2EB8C-1574-4E65-9752-7EB363D3BE23}" type="sibTrans" cxnId="{90A27E65-DB9A-4A40-B1AB-60D73355DDB1}">
      <dgm:prSet/>
      <dgm:spPr/>
      <dgm:t>
        <a:bodyPr/>
        <a:lstStyle/>
        <a:p>
          <a:endParaRPr lang="en-US" sz="1600" b="1"/>
        </a:p>
      </dgm:t>
    </dgm:pt>
    <dgm:pt modelId="{6E2E5E53-87DF-460D-985C-8AEBF801A990}" type="pres">
      <dgm:prSet presAssocID="{A1584B51-68A7-409A-9746-66C41A68CA29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ACD58A7-59F2-4C07-8C5F-43614F19ECC8}" type="pres">
      <dgm:prSet presAssocID="{479BFC0E-570C-469A-A756-3DA3D04D210A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6BE0903-9DB2-407E-9FBB-733A64BA1FF6}" type="pres">
      <dgm:prSet presAssocID="{479BFC0E-570C-469A-A756-3DA3D04D210A}" presName="spNode" presStyleCnt="0"/>
      <dgm:spPr/>
    </dgm:pt>
    <dgm:pt modelId="{25EF97B1-023F-432B-8AF4-337986774824}" type="pres">
      <dgm:prSet presAssocID="{380B9031-FC7E-4713-B168-380B94DCAD28}" presName="sibTrans" presStyleLbl="sibTrans1D1" presStyleIdx="0" presStyleCnt="3"/>
      <dgm:spPr/>
      <dgm:t>
        <a:bodyPr/>
        <a:lstStyle/>
        <a:p>
          <a:endParaRPr lang="en-US"/>
        </a:p>
      </dgm:t>
    </dgm:pt>
    <dgm:pt modelId="{2F5B4ABC-D5C9-4B59-8336-E2F7D6E8C297}" type="pres">
      <dgm:prSet presAssocID="{08B41B53-1AA7-4C3F-9B22-ABAD018F40B5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0A1E62-C8CE-4032-9E19-0D35220DDA4B}" type="pres">
      <dgm:prSet presAssocID="{08B41B53-1AA7-4C3F-9B22-ABAD018F40B5}" presName="spNode" presStyleCnt="0"/>
      <dgm:spPr/>
    </dgm:pt>
    <dgm:pt modelId="{4AB59E52-3125-4B4A-98EF-83E5DB3C1D32}" type="pres">
      <dgm:prSet presAssocID="{FB36A87D-CBF4-4902-8952-B448A31A622A}" presName="sibTrans" presStyleLbl="sibTrans1D1" presStyleIdx="1" presStyleCnt="3"/>
      <dgm:spPr/>
      <dgm:t>
        <a:bodyPr/>
        <a:lstStyle/>
        <a:p>
          <a:endParaRPr lang="en-US"/>
        </a:p>
      </dgm:t>
    </dgm:pt>
    <dgm:pt modelId="{3480D598-D882-46C1-9904-C9597592E4DE}" type="pres">
      <dgm:prSet presAssocID="{C5566586-28F6-4F37-82C7-640D4C32B114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21D5EA-9B41-44F9-967F-00A97CB8452B}" type="pres">
      <dgm:prSet presAssocID="{C5566586-28F6-4F37-82C7-640D4C32B114}" presName="spNode" presStyleCnt="0"/>
      <dgm:spPr/>
    </dgm:pt>
    <dgm:pt modelId="{A1B28DB3-FAE0-4BC1-964E-E03A0A8AD5C1}" type="pres">
      <dgm:prSet presAssocID="{98E2EB8C-1574-4E65-9752-7EB363D3BE23}" presName="sibTrans" presStyleLbl="sibTrans1D1" presStyleIdx="2" presStyleCnt="3"/>
      <dgm:spPr/>
      <dgm:t>
        <a:bodyPr/>
        <a:lstStyle/>
        <a:p>
          <a:endParaRPr lang="en-US"/>
        </a:p>
      </dgm:t>
    </dgm:pt>
  </dgm:ptLst>
  <dgm:cxnLst>
    <dgm:cxn modelId="{56DC867A-4E0D-EE4E-A81E-3767AD7535AC}" type="presOf" srcId="{98E2EB8C-1574-4E65-9752-7EB363D3BE23}" destId="{A1B28DB3-FAE0-4BC1-964E-E03A0A8AD5C1}" srcOrd="0" destOrd="0" presId="urn:microsoft.com/office/officeart/2005/8/layout/cycle5"/>
    <dgm:cxn modelId="{3A08B4F6-0D85-426D-978C-D98DB832D6A6}" srcId="{A1584B51-68A7-409A-9746-66C41A68CA29}" destId="{08B41B53-1AA7-4C3F-9B22-ABAD018F40B5}" srcOrd="1" destOrd="0" parTransId="{03BE6ECC-BFA5-48AC-83F1-77D966FE2E8F}" sibTransId="{FB36A87D-CBF4-4902-8952-B448A31A622A}"/>
    <dgm:cxn modelId="{EEE8D8C2-3660-8242-9CE7-0F10D703AB49}" type="presOf" srcId="{380B9031-FC7E-4713-B168-380B94DCAD28}" destId="{25EF97B1-023F-432B-8AF4-337986774824}" srcOrd="0" destOrd="0" presId="urn:microsoft.com/office/officeart/2005/8/layout/cycle5"/>
    <dgm:cxn modelId="{DAFFE417-4D5B-0446-AA9B-2B87F3C56980}" type="presOf" srcId="{479BFC0E-570C-469A-A756-3DA3D04D210A}" destId="{7ACD58A7-59F2-4C07-8C5F-43614F19ECC8}" srcOrd="0" destOrd="0" presId="urn:microsoft.com/office/officeart/2005/8/layout/cycle5"/>
    <dgm:cxn modelId="{3C9DB10E-C218-C346-8EB2-D0E38BA30652}" type="presOf" srcId="{08B41B53-1AA7-4C3F-9B22-ABAD018F40B5}" destId="{2F5B4ABC-D5C9-4B59-8336-E2F7D6E8C297}" srcOrd="0" destOrd="0" presId="urn:microsoft.com/office/officeart/2005/8/layout/cycle5"/>
    <dgm:cxn modelId="{90A27E65-DB9A-4A40-B1AB-60D73355DDB1}" srcId="{A1584B51-68A7-409A-9746-66C41A68CA29}" destId="{C5566586-28F6-4F37-82C7-640D4C32B114}" srcOrd="2" destOrd="0" parTransId="{CC1CD0A2-774F-4C5F-A6FC-6C14B845F5D1}" sibTransId="{98E2EB8C-1574-4E65-9752-7EB363D3BE23}"/>
    <dgm:cxn modelId="{6BDEE1F3-8E4B-EF4C-B91D-E7117303F59E}" type="presOf" srcId="{A1584B51-68A7-409A-9746-66C41A68CA29}" destId="{6E2E5E53-87DF-460D-985C-8AEBF801A990}" srcOrd="0" destOrd="0" presId="urn:microsoft.com/office/officeart/2005/8/layout/cycle5"/>
    <dgm:cxn modelId="{E05E85D1-88FD-0347-A6E9-91FB4B238E7D}" type="presOf" srcId="{FB36A87D-CBF4-4902-8952-B448A31A622A}" destId="{4AB59E52-3125-4B4A-98EF-83E5DB3C1D32}" srcOrd="0" destOrd="0" presId="urn:microsoft.com/office/officeart/2005/8/layout/cycle5"/>
    <dgm:cxn modelId="{DA7F4BE8-DCD4-CA4B-89D8-2B0C77073123}" type="presOf" srcId="{C5566586-28F6-4F37-82C7-640D4C32B114}" destId="{3480D598-D882-46C1-9904-C9597592E4DE}" srcOrd="0" destOrd="0" presId="urn:microsoft.com/office/officeart/2005/8/layout/cycle5"/>
    <dgm:cxn modelId="{94584708-42F0-4D7F-922E-A05C544811DF}" srcId="{A1584B51-68A7-409A-9746-66C41A68CA29}" destId="{479BFC0E-570C-469A-A756-3DA3D04D210A}" srcOrd="0" destOrd="0" parTransId="{537EBE36-3600-4AC7-9BBE-C184820DBBEB}" sibTransId="{380B9031-FC7E-4713-B168-380B94DCAD28}"/>
    <dgm:cxn modelId="{8E0402A8-8FF6-0940-BD13-259F57AF94FB}" type="presParOf" srcId="{6E2E5E53-87DF-460D-985C-8AEBF801A990}" destId="{7ACD58A7-59F2-4C07-8C5F-43614F19ECC8}" srcOrd="0" destOrd="0" presId="urn:microsoft.com/office/officeart/2005/8/layout/cycle5"/>
    <dgm:cxn modelId="{70A4CA8C-5EE0-034C-AF04-543D0A1EF54B}" type="presParOf" srcId="{6E2E5E53-87DF-460D-985C-8AEBF801A990}" destId="{A6BE0903-9DB2-407E-9FBB-733A64BA1FF6}" srcOrd="1" destOrd="0" presId="urn:microsoft.com/office/officeart/2005/8/layout/cycle5"/>
    <dgm:cxn modelId="{CB55CB54-47BB-5B47-8387-B5A92F7CCF98}" type="presParOf" srcId="{6E2E5E53-87DF-460D-985C-8AEBF801A990}" destId="{25EF97B1-023F-432B-8AF4-337986774824}" srcOrd="2" destOrd="0" presId="urn:microsoft.com/office/officeart/2005/8/layout/cycle5"/>
    <dgm:cxn modelId="{15F1764F-A201-A241-9B8C-D170FC1043AD}" type="presParOf" srcId="{6E2E5E53-87DF-460D-985C-8AEBF801A990}" destId="{2F5B4ABC-D5C9-4B59-8336-E2F7D6E8C297}" srcOrd="3" destOrd="0" presId="urn:microsoft.com/office/officeart/2005/8/layout/cycle5"/>
    <dgm:cxn modelId="{4FD610E0-3498-9047-9CAC-EDBFCE794EE7}" type="presParOf" srcId="{6E2E5E53-87DF-460D-985C-8AEBF801A990}" destId="{890A1E62-C8CE-4032-9E19-0D35220DDA4B}" srcOrd="4" destOrd="0" presId="urn:microsoft.com/office/officeart/2005/8/layout/cycle5"/>
    <dgm:cxn modelId="{E20F0EFD-F241-0E44-AF9C-2BA6405EF303}" type="presParOf" srcId="{6E2E5E53-87DF-460D-985C-8AEBF801A990}" destId="{4AB59E52-3125-4B4A-98EF-83E5DB3C1D32}" srcOrd="5" destOrd="0" presId="urn:microsoft.com/office/officeart/2005/8/layout/cycle5"/>
    <dgm:cxn modelId="{59BEC843-160E-6643-97DD-337C21F97C6D}" type="presParOf" srcId="{6E2E5E53-87DF-460D-985C-8AEBF801A990}" destId="{3480D598-D882-46C1-9904-C9597592E4DE}" srcOrd="6" destOrd="0" presId="urn:microsoft.com/office/officeart/2005/8/layout/cycle5"/>
    <dgm:cxn modelId="{96981F8A-AF27-044E-87EB-4B0AF6EB43E9}" type="presParOf" srcId="{6E2E5E53-87DF-460D-985C-8AEBF801A990}" destId="{0D21D5EA-9B41-44F9-967F-00A97CB8452B}" srcOrd="7" destOrd="0" presId="urn:microsoft.com/office/officeart/2005/8/layout/cycle5"/>
    <dgm:cxn modelId="{54145F43-6D7B-2446-A13C-5107B5AD4CD5}" type="presParOf" srcId="{6E2E5E53-87DF-460D-985C-8AEBF801A990}" destId="{A1B28DB3-FAE0-4BC1-964E-E03A0A8AD5C1}" srcOrd="8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C187DB94-BDE2-47F0-971D-BE570BD52F7B}" type="doc">
      <dgm:prSet loTypeId="urn:microsoft.com/office/officeart/2005/8/layout/vList6" loCatId="process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4B3627DE-9382-4411-BAAE-11F7662407EE}">
      <dgm:prSet phldrT="[Text]" custT="1"/>
      <dgm:spPr/>
      <dgm:t>
        <a:bodyPr/>
        <a:lstStyle/>
        <a:p>
          <a:r>
            <a:rPr lang="en-US" sz="1600" b="1" dirty="0" smtClean="0"/>
            <a:t>Feed </a:t>
          </a:r>
          <a:r>
            <a:rPr lang="en-US" sz="1600" b="1" dirty="0" err="1" smtClean="0"/>
            <a:t>nGram</a:t>
          </a:r>
          <a:r>
            <a:rPr lang="en-US" sz="1600" b="1" dirty="0" smtClean="0"/>
            <a:t> opcode features to construct initial model</a:t>
          </a:r>
        </a:p>
      </dgm:t>
    </dgm:pt>
    <dgm:pt modelId="{3C05097A-9862-48AA-95B1-7822CD0FFBEF}" type="parTrans" cxnId="{C37A7093-BBCD-414F-8571-CC3CDF9E67E7}">
      <dgm:prSet/>
      <dgm:spPr/>
      <dgm:t>
        <a:bodyPr/>
        <a:lstStyle/>
        <a:p>
          <a:endParaRPr lang="en-US" b="1"/>
        </a:p>
      </dgm:t>
    </dgm:pt>
    <dgm:pt modelId="{CA9E11D1-A187-4A45-8D9B-BCF4CDA3854E}" type="sibTrans" cxnId="{C37A7093-BBCD-414F-8571-CC3CDF9E67E7}">
      <dgm:prSet/>
      <dgm:spPr/>
      <dgm:t>
        <a:bodyPr/>
        <a:lstStyle/>
        <a:p>
          <a:endParaRPr lang="en-US" b="1"/>
        </a:p>
      </dgm:t>
    </dgm:pt>
    <dgm:pt modelId="{CCFDF2EC-30F3-4DA4-81D9-611FEB6C3E2A}">
      <dgm:prSet phldrT="[Text]"/>
      <dgm:spPr/>
      <dgm:t>
        <a:bodyPr/>
        <a:lstStyle/>
        <a:p>
          <a:r>
            <a:rPr lang="en-US" b="1" dirty="0" smtClean="0"/>
            <a:t>Dimension reduction: select top features</a:t>
          </a:r>
          <a:endParaRPr lang="en-US" b="1" dirty="0"/>
        </a:p>
      </dgm:t>
    </dgm:pt>
    <dgm:pt modelId="{D7D18E9F-C018-43C1-8EBF-FE43D05B2A08}" type="parTrans" cxnId="{F511EE66-4F7B-4C96-9D5E-FDB73D2687CA}">
      <dgm:prSet/>
      <dgm:spPr/>
      <dgm:t>
        <a:bodyPr/>
        <a:lstStyle/>
        <a:p>
          <a:endParaRPr lang="en-US" b="1"/>
        </a:p>
      </dgm:t>
    </dgm:pt>
    <dgm:pt modelId="{82FB610C-E5EA-412F-AAD6-29082DA68C8F}" type="sibTrans" cxnId="{F511EE66-4F7B-4C96-9D5E-FDB73D2687CA}">
      <dgm:prSet/>
      <dgm:spPr/>
      <dgm:t>
        <a:bodyPr/>
        <a:lstStyle/>
        <a:p>
          <a:endParaRPr lang="en-US" b="1"/>
        </a:p>
      </dgm:t>
    </dgm:pt>
    <dgm:pt modelId="{C64223C4-B8D7-48FB-BF5B-50D6C83F4192}" type="pres">
      <dgm:prSet presAssocID="{C187DB94-BDE2-47F0-971D-BE570BD52F7B}" presName="Name0" presStyleCnt="0">
        <dgm:presLayoutVars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77B80393-A884-460F-83B8-A4F40445D887}" type="pres">
      <dgm:prSet presAssocID="{4B3627DE-9382-4411-BAAE-11F7662407EE}" presName="linNode" presStyleCnt="0"/>
      <dgm:spPr/>
    </dgm:pt>
    <dgm:pt modelId="{DD3CCFCC-56A6-45DB-B9D3-ACD02DBA6E26}" type="pres">
      <dgm:prSet presAssocID="{4B3627DE-9382-4411-BAAE-11F7662407EE}" presName="parentShp" presStyleLbl="node1" presStyleIdx="0" presStyleCnt="1" custScaleX="113158" custLinFactY="-188235" custLinFactNeighborX="-55556" custLinFactNeighborY="-2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CC3D72-2039-45E5-9267-61C4F603BEEB}" type="pres">
      <dgm:prSet presAssocID="{4B3627DE-9382-4411-BAAE-11F7662407EE}" presName="childShp" presStyleLbl="bgAccFollowNode1" presStyleIdx="0" presStyleCnt="1" custScaleY="3793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0D5A403-DD0F-9A4E-BC58-EA3F8026DC3B}" type="presOf" srcId="{4B3627DE-9382-4411-BAAE-11F7662407EE}" destId="{DD3CCFCC-56A6-45DB-B9D3-ACD02DBA6E26}" srcOrd="0" destOrd="0" presId="urn:microsoft.com/office/officeart/2005/8/layout/vList6"/>
    <dgm:cxn modelId="{3A3EBA14-30BB-7B4B-A298-BDA13849588B}" type="presOf" srcId="{CCFDF2EC-30F3-4DA4-81D9-611FEB6C3E2A}" destId="{D0CC3D72-2039-45E5-9267-61C4F603BEEB}" srcOrd="0" destOrd="0" presId="urn:microsoft.com/office/officeart/2005/8/layout/vList6"/>
    <dgm:cxn modelId="{F511EE66-4F7B-4C96-9D5E-FDB73D2687CA}" srcId="{4B3627DE-9382-4411-BAAE-11F7662407EE}" destId="{CCFDF2EC-30F3-4DA4-81D9-611FEB6C3E2A}" srcOrd="0" destOrd="0" parTransId="{D7D18E9F-C018-43C1-8EBF-FE43D05B2A08}" sibTransId="{82FB610C-E5EA-412F-AAD6-29082DA68C8F}"/>
    <dgm:cxn modelId="{C37A7093-BBCD-414F-8571-CC3CDF9E67E7}" srcId="{C187DB94-BDE2-47F0-971D-BE570BD52F7B}" destId="{4B3627DE-9382-4411-BAAE-11F7662407EE}" srcOrd="0" destOrd="0" parTransId="{3C05097A-9862-48AA-95B1-7822CD0FFBEF}" sibTransId="{CA9E11D1-A187-4A45-8D9B-BCF4CDA3854E}"/>
    <dgm:cxn modelId="{E7D9F05F-CB54-0E41-9754-D8674F08EAFB}" type="presOf" srcId="{C187DB94-BDE2-47F0-971D-BE570BD52F7B}" destId="{C64223C4-B8D7-48FB-BF5B-50D6C83F4192}" srcOrd="0" destOrd="0" presId="urn:microsoft.com/office/officeart/2005/8/layout/vList6"/>
    <dgm:cxn modelId="{43B1760B-9F85-A842-AA6A-EA5FD7587A0D}" type="presParOf" srcId="{C64223C4-B8D7-48FB-BF5B-50D6C83F4192}" destId="{77B80393-A884-460F-83B8-A4F40445D887}" srcOrd="0" destOrd="0" presId="urn:microsoft.com/office/officeart/2005/8/layout/vList6"/>
    <dgm:cxn modelId="{7B739934-3095-F747-86D3-2E550A8CFC0A}" type="presParOf" srcId="{77B80393-A884-460F-83B8-A4F40445D887}" destId="{DD3CCFCC-56A6-45DB-B9D3-ACD02DBA6E26}" srcOrd="0" destOrd="0" presId="urn:microsoft.com/office/officeart/2005/8/layout/vList6"/>
    <dgm:cxn modelId="{E11F7FE0-EEEE-004F-9FD3-B54457C4CCFD}" type="presParOf" srcId="{77B80393-A884-460F-83B8-A4F40445D887}" destId="{D0CC3D72-2039-45E5-9267-61C4F603BEEB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37703210-84D6-47E2-B2C6-F405BF5AEEE6}" type="doc">
      <dgm:prSet loTypeId="urn:microsoft.com/office/officeart/2005/8/layout/chevron1" loCatId="process" qsTypeId="urn:microsoft.com/office/officeart/2005/8/quickstyle/simple1" qsCatId="simple" csTypeId="urn:microsoft.com/office/officeart/2005/8/colors/accent1_3" csCatId="accent1" phldr="1"/>
      <dgm:spPr/>
    </dgm:pt>
    <dgm:pt modelId="{00A789C9-24EA-4EC6-ACA6-6F4DE7D1DDEF}">
      <dgm:prSet phldrT="[Text]"/>
      <dgm:spPr/>
      <dgm:t>
        <a:bodyPr/>
        <a:lstStyle/>
        <a:p>
          <a:r>
            <a:rPr lang="en-US" b="1" dirty="0" smtClean="0"/>
            <a:t>Randomly sampled 10,000 data</a:t>
          </a:r>
          <a:endParaRPr lang="en-US" b="1" dirty="0"/>
        </a:p>
      </dgm:t>
    </dgm:pt>
    <dgm:pt modelId="{AAE2FAEE-930B-46D2-8B3C-B0B0322D9E2D}" type="parTrans" cxnId="{2453A3F5-83F2-4E14-9579-A98119BE7010}">
      <dgm:prSet/>
      <dgm:spPr/>
      <dgm:t>
        <a:bodyPr/>
        <a:lstStyle/>
        <a:p>
          <a:endParaRPr lang="en-US" b="1"/>
        </a:p>
      </dgm:t>
    </dgm:pt>
    <dgm:pt modelId="{B75D3E73-E213-4022-8017-A5877B701966}" type="sibTrans" cxnId="{2453A3F5-83F2-4E14-9579-A98119BE7010}">
      <dgm:prSet/>
      <dgm:spPr/>
      <dgm:t>
        <a:bodyPr/>
        <a:lstStyle/>
        <a:p>
          <a:endParaRPr lang="en-US" b="1"/>
        </a:p>
      </dgm:t>
    </dgm:pt>
    <dgm:pt modelId="{9F0BC7CA-3A23-4BD5-8884-8AC13B1B1B40}">
      <dgm:prSet phldrT="[Text]"/>
      <dgm:spPr/>
      <dgm:t>
        <a:bodyPr/>
        <a:lstStyle/>
        <a:p>
          <a:r>
            <a:rPr lang="en-US" b="1" dirty="0" smtClean="0"/>
            <a:t>Full dataset</a:t>
          </a:r>
          <a:endParaRPr lang="en-US" b="1" dirty="0"/>
        </a:p>
      </dgm:t>
    </dgm:pt>
    <dgm:pt modelId="{11F68DF6-23B2-4FD4-8C60-8C08B2706671}" type="parTrans" cxnId="{FCD48649-84FA-4258-8F48-264625877808}">
      <dgm:prSet/>
      <dgm:spPr/>
      <dgm:t>
        <a:bodyPr/>
        <a:lstStyle/>
        <a:p>
          <a:endParaRPr lang="en-US" b="1"/>
        </a:p>
      </dgm:t>
    </dgm:pt>
    <dgm:pt modelId="{C254C7F9-AC74-4E00-870B-1B082F9E0D79}" type="sibTrans" cxnId="{FCD48649-84FA-4258-8F48-264625877808}">
      <dgm:prSet/>
      <dgm:spPr/>
      <dgm:t>
        <a:bodyPr/>
        <a:lstStyle/>
        <a:p>
          <a:endParaRPr lang="en-US" b="1"/>
        </a:p>
      </dgm:t>
    </dgm:pt>
    <dgm:pt modelId="{2CBCDD47-6F4B-4510-9D6E-FC7148A7E62D}">
      <dgm:prSet phldrT="[Text]"/>
      <dgm:spPr/>
      <dgm:t>
        <a:bodyPr/>
        <a:lstStyle/>
        <a:p>
          <a:r>
            <a:rPr lang="en-US" b="1" dirty="0" smtClean="0"/>
            <a:t>Full dataset</a:t>
          </a:r>
          <a:endParaRPr lang="en-US" b="1" dirty="0"/>
        </a:p>
      </dgm:t>
    </dgm:pt>
    <dgm:pt modelId="{EBB04D7F-24EB-4BFA-9D0D-72F885CB925A}" type="parTrans" cxnId="{493287D7-0F82-4851-9F91-33768CF96241}">
      <dgm:prSet/>
      <dgm:spPr/>
      <dgm:t>
        <a:bodyPr/>
        <a:lstStyle/>
        <a:p>
          <a:endParaRPr lang="en-US"/>
        </a:p>
      </dgm:t>
    </dgm:pt>
    <dgm:pt modelId="{7F2E516C-FAF5-40CB-9927-F5A492EDBB25}" type="sibTrans" cxnId="{493287D7-0F82-4851-9F91-33768CF96241}">
      <dgm:prSet/>
      <dgm:spPr/>
      <dgm:t>
        <a:bodyPr/>
        <a:lstStyle/>
        <a:p>
          <a:endParaRPr lang="en-US"/>
        </a:p>
      </dgm:t>
    </dgm:pt>
    <dgm:pt modelId="{470E3C24-5F45-4998-A3D8-C2DF5B45842B}" type="pres">
      <dgm:prSet presAssocID="{37703210-84D6-47E2-B2C6-F405BF5AEEE6}" presName="Name0" presStyleCnt="0">
        <dgm:presLayoutVars>
          <dgm:dir/>
          <dgm:animLvl val="lvl"/>
          <dgm:resizeHandles val="exact"/>
        </dgm:presLayoutVars>
      </dgm:prSet>
      <dgm:spPr/>
    </dgm:pt>
    <dgm:pt modelId="{42FE31EB-3297-4C6C-809A-95C81D7BA39D}" type="pres">
      <dgm:prSet presAssocID="{00A789C9-24EA-4EC6-ACA6-6F4DE7D1DDEF}" presName="parTxOnly" presStyleLbl="node1" presStyleIdx="0" presStyleCnt="3" custScaleX="51382" custLinFactX="14414" custLinFactNeighborX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C28290-4AC2-47DA-9427-876E6E1C3150}" type="pres">
      <dgm:prSet presAssocID="{B75D3E73-E213-4022-8017-A5877B701966}" presName="parTxOnlySpace" presStyleCnt="0"/>
      <dgm:spPr/>
    </dgm:pt>
    <dgm:pt modelId="{A37E746B-EDB9-46B5-9DA1-2A56B42E08C6}" type="pres">
      <dgm:prSet presAssocID="{9F0BC7CA-3A23-4BD5-8884-8AC13B1B1B40}" presName="parTxOnly" presStyleLbl="node1" presStyleIdx="1" presStyleCnt="3" custScaleX="22982" custLinFactX="19060" custLinFactNeighborX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0FF65C-1264-4F13-BCEC-2987F8FF271B}" type="pres">
      <dgm:prSet presAssocID="{C254C7F9-AC74-4E00-870B-1B082F9E0D79}" presName="parTxOnlySpace" presStyleCnt="0"/>
      <dgm:spPr/>
    </dgm:pt>
    <dgm:pt modelId="{5D7E177F-6E26-4130-84F3-A9DA8D8435FE}" type="pres">
      <dgm:prSet presAssocID="{2CBCDD47-6F4B-4510-9D6E-FC7148A7E62D}" presName="parTxOnly" presStyleLbl="node1" presStyleIdx="2" presStyleCnt="3" custScaleX="36214" custLinFactX="-50558" custLinFactNeighborX="-100000" custLinFactNeighborY="1666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8CA07A4-592C-3A49-8E96-BB7932CF7E54}" type="presOf" srcId="{00A789C9-24EA-4EC6-ACA6-6F4DE7D1DDEF}" destId="{42FE31EB-3297-4C6C-809A-95C81D7BA39D}" srcOrd="0" destOrd="0" presId="urn:microsoft.com/office/officeart/2005/8/layout/chevron1"/>
    <dgm:cxn modelId="{6296EC0A-0AED-C84D-A6D8-A1187AB2C56A}" type="presOf" srcId="{2CBCDD47-6F4B-4510-9D6E-FC7148A7E62D}" destId="{5D7E177F-6E26-4130-84F3-A9DA8D8435FE}" srcOrd="0" destOrd="0" presId="urn:microsoft.com/office/officeart/2005/8/layout/chevron1"/>
    <dgm:cxn modelId="{BB7C35E3-E0D5-E344-B6C6-55B8B8C369DF}" type="presOf" srcId="{37703210-84D6-47E2-B2C6-F405BF5AEEE6}" destId="{470E3C24-5F45-4998-A3D8-C2DF5B45842B}" srcOrd="0" destOrd="0" presId="urn:microsoft.com/office/officeart/2005/8/layout/chevron1"/>
    <dgm:cxn modelId="{493287D7-0F82-4851-9F91-33768CF96241}" srcId="{37703210-84D6-47E2-B2C6-F405BF5AEEE6}" destId="{2CBCDD47-6F4B-4510-9D6E-FC7148A7E62D}" srcOrd="2" destOrd="0" parTransId="{EBB04D7F-24EB-4BFA-9D0D-72F885CB925A}" sibTransId="{7F2E516C-FAF5-40CB-9927-F5A492EDBB25}"/>
    <dgm:cxn modelId="{FC15EC64-A06C-8F45-9267-67D1381D2F4F}" type="presOf" srcId="{9F0BC7CA-3A23-4BD5-8884-8AC13B1B1B40}" destId="{A37E746B-EDB9-46B5-9DA1-2A56B42E08C6}" srcOrd="0" destOrd="0" presId="urn:microsoft.com/office/officeart/2005/8/layout/chevron1"/>
    <dgm:cxn modelId="{2453A3F5-83F2-4E14-9579-A98119BE7010}" srcId="{37703210-84D6-47E2-B2C6-F405BF5AEEE6}" destId="{00A789C9-24EA-4EC6-ACA6-6F4DE7D1DDEF}" srcOrd="0" destOrd="0" parTransId="{AAE2FAEE-930B-46D2-8B3C-B0B0322D9E2D}" sibTransId="{B75D3E73-E213-4022-8017-A5877B701966}"/>
    <dgm:cxn modelId="{FCD48649-84FA-4258-8F48-264625877808}" srcId="{37703210-84D6-47E2-B2C6-F405BF5AEEE6}" destId="{9F0BC7CA-3A23-4BD5-8884-8AC13B1B1B40}" srcOrd="1" destOrd="0" parTransId="{11F68DF6-23B2-4FD4-8C60-8C08B2706671}" sibTransId="{C254C7F9-AC74-4E00-870B-1B082F9E0D79}"/>
    <dgm:cxn modelId="{AF301922-0611-DF48-9FFC-ABD4943E6689}" type="presParOf" srcId="{470E3C24-5F45-4998-A3D8-C2DF5B45842B}" destId="{42FE31EB-3297-4C6C-809A-95C81D7BA39D}" srcOrd="0" destOrd="0" presId="urn:microsoft.com/office/officeart/2005/8/layout/chevron1"/>
    <dgm:cxn modelId="{D57D2D99-0F34-0343-9367-92F454DB74E4}" type="presParOf" srcId="{470E3C24-5F45-4998-A3D8-C2DF5B45842B}" destId="{86C28290-4AC2-47DA-9427-876E6E1C3150}" srcOrd="1" destOrd="0" presId="urn:microsoft.com/office/officeart/2005/8/layout/chevron1"/>
    <dgm:cxn modelId="{1650BFC1-B478-1446-8EF8-6594B04BB6C2}" type="presParOf" srcId="{470E3C24-5F45-4998-A3D8-C2DF5B45842B}" destId="{A37E746B-EDB9-46B5-9DA1-2A56B42E08C6}" srcOrd="2" destOrd="0" presId="urn:microsoft.com/office/officeart/2005/8/layout/chevron1"/>
    <dgm:cxn modelId="{7C09A902-ED0C-9F4E-B661-2558722C143A}" type="presParOf" srcId="{470E3C24-5F45-4998-A3D8-C2DF5B45842B}" destId="{090FF65C-1264-4F13-BCEC-2987F8FF271B}" srcOrd="3" destOrd="0" presId="urn:microsoft.com/office/officeart/2005/8/layout/chevron1"/>
    <dgm:cxn modelId="{ACE9E073-9F10-2646-AE71-E155E049ADA4}" type="presParOf" srcId="{470E3C24-5F45-4998-A3D8-C2DF5B45842B}" destId="{5D7E177F-6E26-4130-84F3-A9DA8D8435FE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9C46BD76-7EF1-C644-B720-74D0E43FC25A}" type="doc">
      <dgm:prSet loTypeId="urn:microsoft.com/office/officeart/2005/8/layout/hierarchy6" loCatId="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BD0FDEF4-B125-2A47-8E14-2C6967B54182}">
      <dgm:prSet phldrT="[Text]"/>
      <dgm:spPr/>
      <dgm:t>
        <a:bodyPr/>
        <a:lstStyle/>
        <a:p>
          <a:r>
            <a:rPr lang="en-US" dirty="0" smtClean="0"/>
            <a:t>Meta learner:</a:t>
          </a:r>
        </a:p>
        <a:p>
          <a:r>
            <a:rPr lang="en-US" dirty="0" smtClean="0"/>
            <a:t>Voting, geometric mean, weighted</a:t>
          </a:r>
          <a:r>
            <a:rPr lang="en-US" baseline="0" dirty="0" smtClean="0"/>
            <a:t> average etc.</a:t>
          </a:r>
          <a:endParaRPr lang="en-US" dirty="0"/>
        </a:p>
      </dgm:t>
    </dgm:pt>
    <dgm:pt modelId="{261E315F-0819-844E-9DCE-008D4BCAF8C7}" type="parTrans" cxnId="{8CC95614-BD13-3E4C-A13F-20FD71D4852F}">
      <dgm:prSet/>
      <dgm:spPr/>
      <dgm:t>
        <a:bodyPr/>
        <a:lstStyle/>
        <a:p>
          <a:endParaRPr lang="en-US"/>
        </a:p>
      </dgm:t>
    </dgm:pt>
    <dgm:pt modelId="{BF5CAD4A-7324-8546-A987-959A41B2EC76}" type="sibTrans" cxnId="{8CC95614-BD13-3E4C-A13F-20FD71D4852F}">
      <dgm:prSet/>
      <dgm:spPr/>
      <dgm:t>
        <a:bodyPr/>
        <a:lstStyle/>
        <a:p>
          <a:endParaRPr lang="en-US"/>
        </a:p>
      </dgm:t>
    </dgm:pt>
    <dgm:pt modelId="{E642E427-D5BA-8048-AD3D-BB8E02FD4853}">
      <dgm:prSet phldrT="[Text]"/>
      <dgm:spPr/>
      <dgm:t>
        <a:bodyPr/>
        <a:lstStyle/>
        <a:p>
          <a:r>
            <a:rPr lang="en-US" dirty="0" smtClean="0"/>
            <a:t>Sub-learner: Logistic Regression</a:t>
          </a:r>
          <a:endParaRPr lang="en-US" dirty="0"/>
        </a:p>
      </dgm:t>
    </dgm:pt>
    <dgm:pt modelId="{BFF99DBC-0C70-8442-B1B0-F8799D80EDC2}" type="parTrans" cxnId="{EC5F7B55-72FD-5243-A1CE-24CD65352ABC}">
      <dgm:prSet/>
      <dgm:spPr/>
      <dgm:t>
        <a:bodyPr/>
        <a:lstStyle/>
        <a:p>
          <a:endParaRPr lang="en-US"/>
        </a:p>
      </dgm:t>
    </dgm:pt>
    <dgm:pt modelId="{979838F6-5E22-8B4B-9838-D296519C8D46}" type="sibTrans" cxnId="{EC5F7B55-72FD-5243-A1CE-24CD65352ABC}">
      <dgm:prSet/>
      <dgm:spPr/>
      <dgm:t>
        <a:bodyPr/>
        <a:lstStyle/>
        <a:p>
          <a:endParaRPr lang="en-US"/>
        </a:p>
      </dgm:t>
    </dgm:pt>
    <dgm:pt modelId="{636DA345-6E7A-1D4D-8A24-0026B4B57F52}">
      <dgm:prSet phldrT="[Text]"/>
      <dgm:spPr/>
      <dgm:t>
        <a:bodyPr/>
        <a:lstStyle/>
        <a:p>
          <a:r>
            <a:rPr lang="en-US" dirty="0" smtClean="0"/>
            <a:t>Sub-learner: Neural Nets</a:t>
          </a:r>
          <a:endParaRPr lang="en-US" dirty="0"/>
        </a:p>
      </dgm:t>
    </dgm:pt>
    <dgm:pt modelId="{67B28C0A-5672-A942-9863-F7759125C1FC}" type="parTrans" cxnId="{6058B160-5304-0242-9786-7F4758BB5C0A}">
      <dgm:prSet/>
      <dgm:spPr/>
      <dgm:t>
        <a:bodyPr/>
        <a:lstStyle/>
        <a:p>
          <a:endParaRPr lang="en-US"/>
        </a:p>
      </dgm:t>
    </dgm:pt>
    <dgm:pt modelId="{ED641343-EFC6-9B4F-819C-8A547A119962}" type="sibTrans" cxnId="{6058B160-5304-0242-9786-7F4758BB5C0A}">
      <dgm:prSet/>
      <dgm:spPr/>
      <dgm:t>
        <a:bodyPr/>
        <a:lstStyle/>
        <a:p>
          <a:endParaRPr lang="en-US"/>
        </a:p>
      </dgm:t>
    </dgm:pt>
    <dgm:pt modelId="{F2A28F55-567A-AB4E-A8BA-E3AEA6523878}">
      <dgm:prSet phldrT="[Text]"/>
      <dgm:spPr/>
      <dgm:t>
        <a:bodyPr/>
        <a:lstStyle/>
        <a:p>
          <a:r>
            <a:rPr lang="en-US" dirty="0" smtClean="0"/>
            <a:t>Sub-learner:</a:t>
          </a:r>
        </a:p>
        <a:p>
          <a:r>
            <a:rPr lang="en-US" dirty="0" smtClean="0"/>
            <a:t>SVM</a:t>
          </a:r>
          <a:endParaRPr lang="en-US" dirty="0"/>
        </a:p>
      </dgm:t>
    </dgm:pt>
    <dgm:pt modelId="{7E307699-2B71-5F4A-B061-10FD9422D81A}" type="parTrans" cxnId="{544F7CBC-3AB4-DE43-9AD6-3900C052CFA1}">
      <dgm:prSet/>
      <dgm:spPr/>
      <dgm:t>
        <a:bodyPr/>
        <a:lstStyle/>
        <a:p>
          <a:endParaRPr lang="en-US"/>
        </a:p>
      </dgm:t>
    </dgm:pt>
    <dgm:pt modelId="{84BFA009-4FF6-6A49-86D8-F041A35A9AFE}" type="sibTrans" cxnId="{544F7CBC-3AB4-DE43-9AD6-3900C052CFA1}">
      <dgm:prSet/>
      <dgm:spPr/>
      <dgm:t>
        <a:bodyPr/>
        <a:lstStyle/>
        <a:p>
          <a:endParaRPr lang="en-US"/>
        </a:p>
      </dgm:t>
    </dgm:pt>
    <dgm:pt modelId="{E13D1AE1-026A-3745-9945-D9117E7D2F65}" type="pres">
      <dgm:prSet presAssocID="{9C46BD76-7EF1-C644-B720-74D0E43FC25A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35DA374-65B1-9D47-AED2-5EBAED52EE70}" type="pres">
      <dgm:prSet presAssocID="{9C46BD76-7EF1-C644-B720-74D0E43FC25A}" presName="hierFlow" presStyleCnt="0"/>
      <dgm:spPr/>
    </dgm:pt>
    <dgm:pt modelId="{765BA0FD-1AE3-CC4A-94E4-B5AC15325EDA}" type="pres">
      <dgm:prSet presAssocID="{9C46BD76-7EF1-C644-B720-74D0E43FC25A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A33B9941-191D-7A4A-8C72-5BAAD5EB782B}" type="pres">
      <dgm:prSet presAssocID="{BD0FDEF4-B125-2A47-8E14-2C6967B54182}" presName="Name14" presStyleCnt="0"/>
      <dgm:spPr/>
    </dgm:pt>
    <dgm:pt modelId="{41439F2F-71EC-7D44-A547-343DF8AF6FF9}" type="pres">
      <dgm:prSet presAssocID="{BD0FDEF4-B125-2A47-8E14-2C6967B54182}" presName="level1Shap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A58ACFC-8D6A-D34D-909E-42C4090425D6}" type="pres">
      <dgm:prSet presAssocID="{BD0FDEF4-B125-2A47-8E14-2C6967B54182}" presName="hierChild2" presStyleCnt="0"/>
      <dgm:spPr/>
    </dgm:pt>
    <dgm:pt modelId="{BD23D6BE-5A23-B34D-AA37-9A1E6811BB21}" type="pres">
      <dgm:prSet presAssocID="{BFF99DBC-0C70-8442-B1B0-F8799D80EDC2}" presName="Name19" presStyleLbl="parChTrans1D2" presStyleIdx="0" presStyleCnt="3"/>
      <dgm:spPr/>
      <dgm:t>
        <a:bodyPr/>
        <a:lstStyle/>
        <a:p>
          <a:endParaRPr lang="en-US"/>
        </a:p>
      </dgm:t>
    </dgm:pt>
    <dgm:pt modelId="{63B535A8-EC7F-A448-97E6-968AFA17EE0E}" type="pres">
      <dgm:prSet presAssocID="{E642E427-D5BA-8048-AD3D-BB8E02FD4853}" presName="Name21" presStyleCnt="0"/>
      <dgm:spPr/>
    </dgm:pt>
    <dgm:pt modelId="{B6D181C6-C828-904E-AEA8-F737450BF3C8}" type="pres">
      <dgm:prSet presAssocID="{E642E427-D5BA-8048-AD3D-BB8E02FD4853}" presName="level2Shape" presStyleLbl="node2" presStyleIdx="0" presStyleCnt="3"/>
      <dgm:spPr/>
      <dgm:t>
        <a:bodyPr/>
        <a:lstStyle/>
        <a:p>
          <a:endParaRPr lang="en-US"/>
        </a:p>
      </dgm:t>
    </dgm:pt>
    <dgm:pt modelId="{A15FABEB-5347-154D-8CE6-B0591B7C78D3}" type="pres">
      <dgm:prSet presAssocID="{E642E427-D5BA-8048-AD3D-BB8E02FD4853}" presName="hierChild3" presStyleCnt="0"/>
      <dgm:spPr/>
    </dgm:pt>
    <dgm:pt modelId="{78255A33-A74B-9249-BD77-4A749F0BBAE5}" type="pres">
      <dgm:prSet presAssocID="{67B28C0A-5672-A942-9863-F7759125C1FC}" presName="Name19" presStyleLbl="parChTrans1D2" presStyleIdx="1" presStyleCnt="3"/>
      <dgm:spPr/>
      <dgm:t>
        <a:bodyPr/>
        <a:lstStyle/>
        <a:p>
          <a:endParaRPr lang="en-US"/>
        </a:p>
      </dgm:t>
    </dgm:pt>
    <dgm:pt modelId="{C31FF90D-8C0D-C543-B6A8-4A7AF35CF061}" type="pres">
      <dgm:prSet presAssocID="{636DA345-6E7A-1D4D-8A24-0026B4B57F52}" presName="Name21" presStyleCnt="0"/>
      <dgm:spPr/>
    </dgm:pt>
    <dgm:pt modelId="{BF70FCE6-9689-C34D-9F44-D197D8D67C9B}" type="pres">
      <dgm:prSet presAssocID="{636DA345-6E7A-1D4D-8A24-0026B4B57F52}" presName="level2Shape" presStyleLbl="node2" presStyleIdx="1" presStyleCnt="3"/>
      <dgm:spPr/>
      <dgm:t>
        <a:bodyPr/>
        <a:lstStyle/>
        <a:p>
          <a:endParaRPr lang="en-US"/>
        </a:p>
      </dgm:t>
    </dgm:pt>
    <dgm:pt modelId="{4A4E9F1D-F6D0-5143-8576-81DEB6DF535C}" type="pres">
      <dgm:prSet presAssocID="{636DA345-6E7A-1D4D-8A24-0026B4B57F52}" presName="hierChild3" presStyleCnt="0"/>
      <dgm:spPr/>
    </dgm:pt>
    <dgm:pt modelId="{46FDF069-BA70-7147-B011-FC8588764EB6}" type="pres">
      <dgm:prSet presAssocID="{7E307699-2B71-5F4A-B061-10FD9422D81A}" presName="Name19" presStyleLbl="parChTrans1D2" presStyleIdx="2" presStyleCnt="3"/>
      <dgm:spPr/>
      <dgm:t>
        <a:bodyPr/>
        <a:lstStyle/>
        <a:p>
          <a:endParaRPr lang="en-US"/>
        </a:p>
      </dgm:t>
    </dgm:pt>
    <dgm:pt modelId="{50FA55DD-1A5D-D746-B659-C04E7C35C1B4}" type="pres">
      <dgm:prSet presAssocID="{F2A28F55-567A-AB4E-A8BA-E3AEA6523878}" presName="Name21" presStyleCnt="0"/>
      <dgm:spPr/>
    </dgm:pt>
    <dgm:pt modelId="{3820A3D9-06AA-3540-8F52-0CD66ADB2116}" type="pres">
      <dgm:prSet presAssocID="{F2A28F55-567A-AB4E-A8BA-E3AEA6523878}" presName="level2Shape" presStyleLbl="node2" presStyleIdx="2" presStyleCnt="3" custLinFactNeighborX="2165" custLinFactNeighborY="1694"/>
      <dgm:spPr/>
      <dgm:t>
        <a:bodyPr/>
        <a:lstStyle/>
        <a:p>
          <a:endParaRPr lang="en-US"/>
        </a:p>
      </dgm:t>
    </dgm:pt>
    <dgm:pt modelId="{E211903F-8D8E-484B-BCDB-EFF1EFEC7C8F}" type="pres">
      <dgm:prSet presAssocID="{F2A28F55-567A-AB4E-A8BA-E3AEA6523878}" presName="hierChild3" presStyleCnt="0"/>
      <dgm:spPr/>
    </dgm:pt>
    <dgm:pt modelId="{681B2823-F288-7940-98E9-0C42940EA199}" type="pres">
      <dgm:prSet presAssocID="{9C46BD76-7EF1-C644-B720-74D0E43FC25A}" presName="bgShapesFlow" presStyleCnt="0"/>
      <dgm:spPr/>
    </dgm:pt>
  </dgm:ptLst>
  <dgm:cxnLst>
    <dgm:cxn modelId="{9CCE10C8-3A78-BB40-94DF-913AA23D4279}" type="presOf" srcId="{BD0FDEF4-B125-2A47-8E14-2C6967B54182}" destId="{41439F2F-71EC-7D44-A547-343DF8AF6FF9}" srcOrd="0" destOrd="0" presId="urn:microsoft.com/office/officeart/2005/8/layout/hierarchy6"/>
    <dgm:cxn modelId="{8CC95614-BD13-3E4C-A13F-20FD71D4852F}" srcId="{9C46BD76-7EF1-C644-B720-74D0E43FC25A}" destId="{BD0FDEF4-B125-2A47-8E14-2C6967B54182}" srcOrd="0" destOrd="0" parTransId="{261E315F-0819-844E-9DCE-008D4BCAF8C7}" sibTransId="{BF5CAD4A-7324-8546-A987-959A41B2EC76}"/>
    <dgm:cxn modelId="{EC5F7B55-72FD-5243-A1CE-24CD65352ABC}" srcId="{BD0FDEF4-B125-2A47-8E14-2C6967B54182}" destId="{E642E427-D5BA-8048-AD3D-BB8E02FD4853}" srcOrd="0" destOrd="0" parTransId="{BFF99DBC-0C70-8442-B1B0-F8799D80EDC2}" sibTransId="{979838F6-5E22-8B4B-9838-D296519C8D46}"/>
    <dgm:cxn modelId="{C844848B-8ACB-0049-92E7-B1D55DB4446F}" type="presOf" srcId="{67B28C0A-5672-A942-9863-F7759125C1FC}" destId="{78255A33-A74B-9249-BD77-4A749F0BBAE5}" srcOrd="0" destOrd="0" presId="urn:microsoft.com/office/officeart/2005/8/layout/hierarchy6"/>
    <dgm:cxn modelId="{544F7CBC-3AB4-DE43-9AD6-3900C052CFA1}" srcId="{BD0FDEF4-B125-2A47-8E14-2C6967B54182}" destId="{F2A28F55-567A-AB4E-A8BA-E3AEA6523878}" srcOrd="2" destOrd="0" parTransId="{7E307699-2B71-5F4A-B061-10FD9422D81A}" sibTransId="{84BFA009-4FF6-6A49-86D8-F041A35A9AFE}"/>
    <dgm:cxn modelId="{6058B160-5304-0242-9786-7F4758BB5C0A}" srcId="{BD0FDEF4-B125-2A47-8E14-2C6967B54182}" destId="{636DA345-6E7A-1D4D-8A24-0026B4B57F52}" srcOrd="1" destOrd="0" parTransId="{67B28C0A-5672-A942-9863-F7759125C1FC}" sibTransId="{ED641343-EFC6-9B4F-819C-8A547A119962}"/>
    <dgm:cxn modelId="{FF448BD7-4945-D745-B748-FE967BB7E286}" type="presOf" srcId="{9C46BD76-7EF1-C644-B720-74D0E43FC25A}" destId="{E13D1AE1-026A-3745-9945-D9117E7D2F65}" srcOrd="0" destOrd="0" presId="urn:microsoft.com/office/officeart/2005/8/layout/hierarchy6"/>
    <dgm:cxn modelId="{A9B51709-6A67-F748-9F75-86010C198D00}" type="presOf" srcId="{636DA345-6E7A-1D4D-8A24-0026B4B57F52}" destId="{BF70FCE6-9689-C34D-9F44-D197D8D67C9B}" srcOrd="0" destOrd="0" presId="urn:microsoft.com/office/officeart/2005/8/layout/hierarchy6"/>
    <dgm:cxn modelId="{A230E04C-8979-874B-B7D6-27F9D0F8EF46}" type="presOf" srcId="{7E307699-2B71-5F4A-B061-10FD9422D81A}" destId="{46FDF069-BA70-7147-B011-FC8588764EB6}" srcOrd="0" destOrd="0" presId="urn:microsoft.com/office/officeart/2005/8/layout/hierarchy6"/>
    <dgm:cxn modelId="{651515EE-399D-DC49-862F-348180666402}" type="presOf" srcId="{E642E427-D5BA-8048-AD3D-BB8E02FD4853}" destId="{B6D181C6-C828-904E-AEA8-F737450BF3C8}" srcOrd="0" destOrd="0" presId="urn:microsoft.com/office/officeart/2005/8/layout/hierarchy6"/>
    <dgm:cxn modelId="{58EC2527-A1FB-8C40-ACEA-AF0F9E1FCDF2}" type="presOf" srcId="{BFF99DBC-0C70-8442-B1B0-F8799D80EDC2}" destId="{BD23D6BE-5A23-B34D-AA37-9A1E6811BB21}" srcOrd="0" destOrd="0" presId="urn:microsoft.com/office/officeart/2005/8/layout/hierarchy6"/>
    <dgm:cxn modelId="{0B4D529B-7941-E449-9A1F-E6969966F28F}" type="presOf" srcId="{F2A28F55-567A-AB4E-A8BA-E3AEA6523878}" destId="{3820A3D9-06AA-3540-8F52-0CD66ADB2116}" srcOrd="0" destOrd="0" presId="urn:microsoft.com/office/officeart/2005/8/layout/hierarchy6"/>
    <dgm:cxn modelId="{5ADF4B73-FDEB-4145-B502-067EB9407AFE}" type="presParOf" srcId="{E13D1AE1-026A-3745-9945-D9117E7D2F65}" destId="{735DA374-65B1-9D47-AED2-5EBAED52EE70}" srcOrd="0" destOrd="0" presId="urn:microsoft.com/office/officeart/2005/8/layout/hierarchy6"/>
    <dgm:cxn modelId="{C5233794-8F62-A343-92FE-DED794450A7F}" type="presParOf" srcId="{735DA374-65B1-9D47-AED2-5EBAED52EE70}" destId="{765BA0FD-1AE3-CC4A-94E4-B5AC15325EDA}" srcOrd="0" destOrd="0" presId="urn:microsoft.com/office/officeart/2005/8/layout/hierarchy6"/>
    <dgm:cxn modelId="{4EB527E7-ACD8-464E-9398-8E2836D075B9}" type="presParOf" srcId="{765BA0FD-1AE3-CC4A-94E4-B5AC15325EDA}" destId="{A33B9941-191D-7A4A-8C72-5BAAD5EB782B}" srcOrd="0" destOrd="0" presId="urn:microsoft.com/office/officeart/2005/8/layout/hierarchy6"/>
    <dgm:cxn modelId="{4584C515-80CC-F04F-AE28-6577B359CD8F}" type="presParOf" srcId="{A33B9941-191D-7A4A-8C72-5BAAD5EB782B}" destId="{41439F2F-71EC-7D44-A547-343DF8AF6FF9}" srcOrd="0" destOrd="0" presId="urn:microsoft.com/office/officeart/2005/8/layout/hierarchy6"/>
    <dgm:cxn modelId="{3501FAC4-670A-F04B-B69C-D97BF3FDFFA6}" type="presParOf" srcId="{A33B9941-191D-7A4A-8C72-5BAAD5EB782B}" destId="{1A58ACFC-8D6A-D34D-909E-42C4090425D6}" srcOrd="1" destOrd="0" presId="urn:microsoft.com/office/officeart/2005/8/layout/hierarchy6"/>
    <dgm:cxn modelId="{D7168076-7C07-584D-B1A0-DEDF6DFE0F1C}" type="presParOf" srcId="{1A58ACFC-8D6A-D34D-909E-42C4090425D6}" destId="{BD23D6BE-5A23-B34D-AA37-9A1E6811BB21}" srcOrd="0" destOrd="0" presId="urn:microsoft.com/office/officeart/2005/8/layout/hierarchy6"/>
    <dgm:cxn modelId="{7466D27B-E737-C242-A0DE-D5CA83AB5200}" type="presParOf" srcId="{1A58ACFC-8D6A-D34D-909E-42C4090425D6}" destId="{63B535A8-EC7F-A448-97E6-968AFA17EE0E}" srcOrd="1" destOrd="0" presId="urn:microsoft.com/office/officeart/2005/8/layout/hierarchy6"/>
    <dgm:cxn modelId="{31BAA8AC-B18A-314C-93C1-9D39B69D927B}" type="presParOf" srcId="{63B535A8-EC7F-A448-97E6-968AFA17EE0E}" destId="{B6D181C6-C828-904E-AEA8-F737450BF3C8}" srcOrd="0" destOrd="0" presId="urn:microsoft.com/office/officeart/2005/8/layout/hierarchy6"/>
    <dgm:cxn modelId="{AA272730-17F7-554D-828D-5CB848102D16}" type="presParOf" srcId="{63B535A8-EC7F-A448-97E6-968AFA17EE0E}" destId="{A15FABEB-5347-154D-8CE6-B0591B7C78D3}" srcOrd="1" destOrd="0" presId="urn:microsoft.com/office/officeart/2005/8/layout/hierarchy6"/>
    <dgm:cxn modelId="{BC94446B-699D-0D45-9B4F-F94B5050A5EC}" type="presParOf" srcId="{1A58ACFC-8D6A-D34D-909E-42C4090425D6}" destId="{78255A33-A74B-9249-BD77-4A749F0BBAE5}" srcOrd="2" destOrd="0" presId="urn:microsoft.com/office/officeart/2005/8/layout/hierarchy6"/>
    <dgm:cxn modelId="{05A32ECF-545E-494E-980D-3B4A6AFBF000}" type="presParOf" srcId="{1A58ACFC-8D6A-D34D-909E-42C4090425D6}" destId="{C31FF90D-8C0D-C543-B6A8-4A7AF35CF061}" srcOrd="3" destOrd="0" presId="urn:microsoft.com/office/officeart/2005/8/layout/hierarchy6"/>
    <dgm:cxn modelId="{B687DB51-2E0F-E541-BC4D-800571BB81C4}" type="presParOf" srcId="{C31FF90D-8C0D-C543-B6A8-4A7AF35CF061}" destId="{BF70FCE6-9689-C34D-9F44-D197D8D67C9B}" srcOrd="0" destOrd="0" presId="urn:microsoft.com/office/officeart/2005/8/layout/hierarchy6"/>
    <dgm:cxn modelId="{BA0F514B-6D98-584E-B6A2-EE4DA68B8953}" type="presParOf" srcId="{C31FF90D-8C0D-C543-B6A8-4A7AF35CF061}" destId="{4A4E9F1D-F6D0-5143-8576-81DEB6DF535C}" srcOrd="1" destOrd="0" presId="urn:microsoft.com/office/officeart/2005/8/layout/hierarchy6"/>
    <dgm:cxn modelId="{5E0762D0-AD71-7A45-ABF4-D24E42705AFA}" type="presParOf" srcId="{1A58ACFC-8D6A-D34D-909E-42C4090425D6}" destId="{46FDF069-BA70-7147-B011-FC8588764EB6}" srcOrd="4" destOrd="0" presId="urn:microsoft.com/office/officeart/2005/8/layout/hierarchy6"/>
    <dgm:cxn modelId="{00D9D3BA-9598-1643-957A-9EFF3CC739C6}" type="presParOf" srcId="{1A58ACFC-8D6A-D34D-909E-42C4090425D6}" destId="{50FA55DD-1A5D-D746-B659-C04E7C35C1B4}" srcOrd="5" destOrd="0" presId="urn:microsoft.com/office/officeart/2005/8/layout/hierarchy6"/>
    <dgm:cxn modelId="{DB25175C-5A88-3D45-8DF9-C751DB09E401}" type="presParOf" srcId="{50FA55DD-1A5D-D746-B659-C04E7C35C1B4}" destId="{3820A3D9-06AA-3540-8F52-0CD66ADB2116}" srcOrd="0" destOrd="0" presId="urn:microsoft.com/office/officeart/2005/8/layout/hierarchy6"/>
    <dgm:cxn modelId="{315BECE6-5069-A547-9C3D-E794A8F000B1}" type="presParOf" srcId="{50FA55DD-1A5D-D746-B659-C04E7C35C1B4}" destId="{E211903F-8D8E-484B-BCDB-EFF1EFEC7C8F}" srcOrd="1" destOrd="0" presId="urn:microsoft.com/office/officeart/2005/8/layout/hierarchy6"/>
    <dgm:cxn modelId="{3AD2C9E0-7B4D-6242-A505-4BB7E4EDF5AB}" type="presParOf" srcId="{E13D1AE1-026A-3745-9945-D9117E7D2F65}" destId="{681B2823-F288-7940-98E9-0C42940EA199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87DB94-BDE2-47F0-971D-BE570BD52F7B}" type="doc">
      <dgm:prSet loTypeId="urn:microsoft.com/office/officeart/2005/8/layout/vList6" loCatId="process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4B3627DE-9382-4411-BAAE-11F7662407EE}">
      <dgm:prSet phldrT="[Text]" custT="1"/>
      <dgm:spPr/>
      <dgm:t>
        <a:bodyPr/>
        <a:lstStyle/>
        <a:p>
          <a:r>
            <a:rPr lang="en-US" sz="1600" b="1" dirty="0" smtClean="0"/>
            <a:t>Feed </a:t>
          </a:r>
          <a:r>
            <a:rPr lang="en-US" sz="1600" b="1" dirty="0" err="1" smtClean="0"/>
            <a:t>nGram</a:t>
          </a:r>
          <a:r>
            <a:rPr lang="en-US" sz="1600" b="1" dirty="0" smtClean="0"/>
            <a:t> opcode features to construct initial model</a:t>
          </a:r>
        </a:p>
      </dgm:t>
    </dgm:pt>
    <dgm:pt modelId="{3C05097A-9862-48AA-95B1-7822CD0FFBEF}" type="parTrans" cxnId="{C37A7093-BBCD-414F-8571-CC3CDF9E67E7}">
      <dgm:prSet/>
      <dgm:spPr/>
      <dgm:t>
        <a:bodyPr/>
        <a:lstStyle/>
        <a:p>
          <a:endParaRPr lang="en-US" b="1"/>
        </a:p>
      </dgm:t>
    </dgm:pt>
    <dgm:pt modelId="{CA9E11D1-A187-4A45-8D9B-BCF4CDA3854E}" type="sibTrans" cxnId="{C37A7093-BBCD-414F-8571-CC3CDF9E67E7}">
      <dgm:prSet/>
      <dgm:spPr/>
      <dgm:t>
        <a:bodyPr/>
        <a:lstStyle/>
        <a:p>
          <a:endParaRPr lang="en-US" b="1"/>
        </a:p>
      </dgm:t>
    </dgm:pt>
    <dgm:pt modelId="{CCFDF2EC-30F3-4DA4-81D9-611FEB6C3E2A}">
      <dgm:prSet phldrT="[Text]"/>
      <dgm:spPr/>
      <dgm:t>
        <a:bodyPr/>
        <a:lstStyle/>
        <a:p>
          <a:r>
            <a:rPr lang="en-US" b="1" dirty="0" smtClean="0"/>
            <a:t>Dimension reduction: select top features</a:t>
          </a:r>
          <a:endParaRPr lang="en-US" b="1" dirty="0"/>
        </a:p>
      </dgm:t>
    </dgm:pt>
    <dgm:pt modelId="{D7D18E9F-C018-43C1-8EBF-FE43D05B2A08}" type="parTrans" cxnId="{F511EE66-4F7B-4C96-9D5E-FDB73D2687CA}">
      <dgm:prSet/>
      <dgm:spPr/>
      <dgm:t>
        <a:bodyPr/>
        <a:lstStyle/>
        <a:p>
          <a:endParaRPr lang="en-US" b="1"/>
        </a:p>
      </dgm:t>
    </dgm:pt>
    <dgm:pt modelId="{82FB610C-E5EA-412F-AAD6-29082DA68C8F}" type="sibTrans" cxnId="{F511EE66-4F7B-4C96-9D5E-FDB73D2687CA}">
      <dgm:prSet/>
      <dgm:spPr/>
      <dgm:t>
        <a:bodyPr/>
        <a:lstStyle/>
        <a:p>
          <a:endParaRPr lang="en-US" b="1"/>
        </a:p>
      </dgm:t>
    </dgm:pt>
    <dgm:pt modelId="{C64223C4-B8D7-48FB-BF5B-50D6C83F4192}" type="pres">
      <dgm:prSet presAssocID="{C187DB94-BDE2-47F0-971D-BE570BD52F7B}" presName="Name0" presStyleCnt="0">
        <dgm:presLayoutVars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77B80393-A884-460F-83B8-A4F40445D887}" type="pres">
      <dgm:prSet presAssocID="{4B3627DE-9382-4411-BAAE-11F7662407EE}" presName="linNode" presStyleCnt="0"/>
      <dgm:spPr/>
    </dgm:pt>
    <dgm:pt modelId="{DD3CCFCC-56A6-45DB-B9D3-ACD02DBA6E26}" type="pres">
      <dgm:prSet presAssocID="{4B3627DE-9382-4411-BAAE-11F7662407EE}" presName="parentShp" presStyleLbl="node1" presStyleIdx="0" presStyleCnt="1" custScaleX="113158" custLinFactY="-188235" custLinFactNeighborX="-55556" custLinFactNeighborY="-2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CC3D72-2039-45E5-9267-61C4F603BEEB}" type="pres">
      <dgm:prSet presAssocID="{4B3627DE-9382-4411-BAAE-11F7662407EE}" presName="childShp" presStyleLbl="bgAccFollowNode1" presStyleIdx="0" presStyleCnt="1" custScaleY="3793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C9CE9EB-21FB-4D75-8BB3-A04BAADEB6CD}" type="presOf" srcId="{C187DB94-BDE2-47F0-971D-BE570BD52F7B}" destId="{C64223C4-B8D7-48FB-BF5B-50D6C83F4192}" srcOrd="0" destOrd="0" presId="urn:microsoft.com/office/officeart/2005/8/layout/vList6"/>
    <dgm:cxn modelId="{F511EE66-4F7B-4C96-9D5E-FDB73D2687CA}" srcId="{4B3627DE-9382-4411-BAAE-11F7662407EE}" destId="{CCFDF2EC-30F3-4DA4-81D9-611FEB6C3E2A}" srcOrd="0" destOrd="0" parTransId="{D7D18E9F-C018-43C1-8EBF-FE43D05B2A08}" sibTransId="{82FB610C-E5EA-412F-AAD6-29082DA68C8F}"/>
    <dgm:cxn modelId="{AD2D0C0F-7EEF-4C25-8AD2-1A5E5B6437F8}" type="presOf" srcId="{4B3627DE-9382-4411-BAAE-11F7662407EE}" destId="{DD3CCFCC-56A6-45DB-B9D3-ACD02DBA6E26}" srcOrd="0" destOrd="0" presId="urn:microsoft.com/office/officeart/2005/8/layout/vList6"/>
    <dgm:cxn modelId="{C37A7093-BBCD-414F-8571-CC3CDF9E67E7}" srcId="{C187DB94-BDE2-47F0-971D-BE570BD52F7B}" destId="{4B3627DE-9382-4411-BAAE-11F7662407EE}" srcOrd="0" destOrd="0" parTransId="{3C05097A-9862-48AA-95B1-7822CD0FFBEF}" sibTransId="{CA9E11D1-A187-4A45-8D9B-BCF4CDA3854E}"/>
    <dgm:cxn modelId="{EB35F97D-E389-4C11-95BE-05B14DDC0EB6}" type="presOf" srcId="{CCFDF2EC-30F3-4DA4-81D9-611FEB6C3E2A}" destId="{D0CC3D72-2039-45E5-9267-61C4F603BEEB}" srcOrd="0" destOrd="0" presId="urn:microsoft.com/office/officeart/2005/8/layout/vList6"/>
    <dgm:cxn modelId="{B5F0C7DD-E713-491B-9F43-328410B6E496}" type="presParOf" srcId="{C64223C4-B8D7-48FB-BF5B-50D6C83F4192}" destId="{77B80393-A884-460F-83B8-A4F40445D887}" srcOrd="0" destOrd="0" presId="urn:microsoft.com/office/officeart/2005/8/layout/vList6"/>
    <dgm:cxn modelId="{253A862F-4017-48F7-B8DD-AC239DBC7C30}" type="presParOf" srcId="{77B80393-A884-460F-83B8-A4F40445D887}" destId="{DD3CCFCC-56A6-45DB-B9D3-ACD02DBA6E26}" srcOrd="0" destOrd="0" presId="urn:microsoft.com/office/officeart/2005/8/layout/vList6"/>
    <dgm:cxn modelId="{2A73B4F8-A00B-4407-ABC8-31CCDA2E3EC2}" type="presParOf" srcId="{77B80393-A884-460F-83B8-A4F40445D887}" destId="{D0CC3D72-2039-45E5-9267-61C4F603BEEB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7703210-84D6-47E2-B2C6-F405BF5AEEE6}" type="doc">
      <dgm:prSet loTypeId="urn:microsoft.com/office/officeart/2005/8/layout/chevron1" loCatId="process" qsTypeId="urn:microsoft.com/office/officeart/2005/8/quickstyle/simple1" qsCatId="simple" csTypeId="urn:microsoft.com/office/officeart/2005/8/colors/accent1_3" csCatId="accent1" phldr="1"/>
      <dgm:spPr/>
    </dgm:pt>
    <dgm:pt modelId="{00A789C9-24EA-4EC6-ACA6-6F4DE7D1DDEF}">
      <dgm:prSet phldrT="[Text]"/>
      <dgm:spPr/>
      <dgm:t>
        <a:bodyPr/>
        <a:lstStyle/>
        <a:p>
          <a:r>
            <a:rPr lang="en-US" b="1" dirty="0" smtClean="0"/>
            <a:t>Randomly sampled 10,000 data</a:t>
          </a:r>
          <a:endParaRPr lang="en-US" b="1" dirty="0"/>
        </a:p>
      </dgm:t>
    </dgm:pt>
    <dgm:pt modelId="{AAE2FAEE-930B-46D2-8B3C-B0B0322D9E2D}" type="parTrans" cxnId="{2453A3F5-83F2-4E14-9579-A98119BE7010}">
      <dgm:prSet/>
      <dgm:spPr/>
      <dgm:t>
        <a:bodyPr/>
        <a:lstStyle/>
        <a:p>
          <a:endParaRPr lang="en-US" b="1"/>
        </a:p>
      </dgm:t>
    </dgm:pt>
    <dgm:pt modelId="{B75D3E73-E213-4022-8017-A5877B701966}" type="sibTrans" cxnId="{2453A3F5-83F2-4E14-9579-A98119BE7010}">
      <dgm:prSet/>
      <dgm:spPr/>
      <dgm:t>
        <a:bodyPr/>
        <a:lstStyle/>
        <a:p>
          <a:endParaRPr lang="en-US" b="1"/>
        </a:p>
      </dgm:t>
    </dgm:pt>
    <dgm:pt modelId="{9F0BC7CA-3A23-4BD5-8884-8AC13B1B1B40}">
      <dgm:prSet phldrT="[Text]"/>
      <dgm:spPr/>
      <dgm:t>
        <a:bodyPr/>
        <a:lstStyle/>
        <a:p>
          <a:r>
            <a:rPr lang="en-US" b="1" dirty="0" smtClean="0"/>
            <a:t>Full dataset</a:t>
          </a:r>
          <a:endParaRPr lang="en-US" b="1" dirty="0"/>
        </a:p>
      </dgm:t>
    </dgm:pt>
    <dgm:pt modelId="{11F68DF6-23B2-4FD4-8C60-8C08B2706671}" type="parTrans" cxnId="{FCD48649-84FA-4258-8F48-264625877808}">
      <dgm:prSet/>
      <dgm:spPr/>
      <dgm:t>
        <a:bodyPr/>
        <a:lstStyle/>
        <a:p>
          <a:endParaRPr lang="en-US" b="1"/>
        </a:p>
      </dgm:t>
    </dgm:pt>
    <dgm:pt modelId="{C254C7F9-AC74-4E00-870B-1B082F9E0D79}" type="sibTrans" cxnId="{FCD48649-84FA-4258-8F48-264625877808}">
      <dgm:prSet/>
      <dgm:spPr/>
      <dgm:t>
        <a:bodyPr/>
        <a:lstStyle/>
        <a:p>
          <a:endParaRPr lang="en-US" b="1"/>
        </a:p>
      </dgm:t>
    </dgm:pt>
    <dgm:pt modelId="{2CBCDD47-6F4B-4510-9D6E-FC7148A7E62D}">
      <dgm:prSet phldrT="[Text]"/>
      <dgm:spPr/>
      <dgm:t>
        <a:bodyPr/>
        <a:lstStyle/>
        <a:p>
          <a:r>
            <a:rPr lang="en-US" b="1" dirty="0" smtClean="0"/>
            <a:t>Full dataset</a:t>
          </a:r>
          <a:endParaRPr lang="en-US" b="1" dirty="0"/>
        </a:p>
      </dgm:t>
    </dgm:pt>
    <dgm:pt modelId="{EBB04D7F-24EB-4BFA-9D0D-72F885CB925A}" type="parTrans" cxnId="{493287D7-0F82-4851-9F91-33768CF96241}">
      <dgm:prSet/>
      <dgm:spPr/>
      <dgm:t>
        <a:bodyPr/>
        <a:lstStyle/>
        <a:p>
          <a:endParaRPr lang="en-US"/>
        </a:p>
      </dgm:t>
    </dgm:pt>
    <dgm:pt modelId="{7F2E516C-FAF5-40CB-9927-F5A492EDBB25}" type="sibTrans" cxnId="{493287D7-0F82-4851-9F91-33768CF96241}">
      <dgm:prSet/>
      <dgm:spPr/>
      <dgm:t>
        <a:bodyPr/>
        <a:lstStyle/>
        <a:p>
          <a:endParaRPr lang="en-US"/>
        </a:p>
      </dgm:t>
    </dgm:pt>
    <dgm:pt modelId="{470E3C24-5F45-4998-A3D8-C2DF5B45842B}" type="pres">
      <dgm:prSet presAssocID="{37703210-84D6-47E2-B2C6-F405BF5AEEE6}" presName="Name0" presStyleCnt="0">
        <dgm:presLayoutVars>
          <dgm:dir/>
          <dgm:animLvl val="lvl"/>
          <dgm:resizeHandles val="exact"/>
        </dgm:presLayoutVars>
      </dgm:prSet>
      <dgm:spPr/>
    </dgm:pt>
    <dgm:pt modelId="{42FE31EB-3297-4C6C-809A-95C81D7BA39D}" type="pres">
      <dgm:prSet presAssocID="{00A789C9-24EA-4EC6-ACA6-6F4DE7D1DDEF}" presName="parTxOnly" presStyleLbl="node1" presStyleIdx="0" presStyleCnt="3" custScaleX="51382" custLinFactX="14414" custLinFactNeighborX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C28290-4AC2-47DA-9427-876E6E1C3150}" type="pres">
      <dgm:prSet presAssocID="{B75D3E73-E213-4022-8017-A5877B701966}" presName="parTxOnlySpace" presStyleCnt="0"/>
      <dgm:spPr/>
    </dgm:pt>
    <dgm:pt modelId="{A37E746B-EDB9-46B5-9DA1-2A56B42E08C6}" type="pres">
      <dgm:prSet presAssocID="{9F0BC7CA-3A23-4BD5-8884-8AC13B1B1B40}" presName="parTxOnly" presStyleLbl="node1" presStyleIdx="1" presStyleCnt="3" custScaleX="22982" custLinFactX="19060" custLinFactNeighborX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0FF65C-1264-4F13-BCEC-2987F8FF271B}" type="pres">
      <dgm:prSet presAssocID="{C254C7F9-AC74-4E00-870B-1B082F9E0D79}" presName="parTxOnlySpace" presStyleCnt="0"/>
      <dgm:spPr/>
    </dgm:pt>
    <dgm:pt modelId="{5D7E177F-6E26-4130-84F3-A9DA8D8435FE}" type="pres">
      <dgm:prSet presAssocID="{2CBCDD47-6F4B-4510-9D6E-FC7148A7E62D}" presName="parTxOnly" presStyleLbl="node1" presStyleIdx="2" presStyleCnt="3" custScaleX="36214" custLinFactX="-50558" custLinFactNeighborX="-100000" custLinFactNeighborY="1666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D9179DF-887F-48F8-BF62-087C24892264}" type="presOf" srcId="{2CBCDD47-6F4B-4510-9D6E-FC7148A7E62D}" destId="{5D7E177F-6E26-4130-84F3-A9DA8D8435FE}" srcOrd="0" destOrd="0" presId="urn:microsoft.com/office/officeart/2005/8/layout/chevron1"/>
    <dgm:cxn modelId="{47CFC20A-28D6-4557-A78E-C0F5D38CB310}" type="presOf" srcId="{37703210-84D6-47E2-B2C6-F405BF5AEEE6}" destId="{470E3C24-5F45-4998-A3D8-C2DF5B45842B}" srcOrd="0" destOrd="0" presId="urn:microsoft.com/office/officeart/2005/8/layout/chevron1"/>
    <dgm:cxn modelId="{3F9ECED4-CC49-4154-8DB6-D4CC3D108DA7}" type="presOf" srcId="{00A789C9-24EA-4EC6-ACA6-6F4DE7D1DDEF}" destId="{42FE31EB-3297-4C6C-809A-95C81D7BA39D}" srcOrd="0" destOrd="0" presId="urn:microsoft.com/office/officeart/2005/8/layout/chevron1"/>
    <dgm:cxn modelId="{B2AE1835-16C2-43A8-B0A8-4DDB5E351859}" type="presOf" srcId="{9F0BC7CA-3A23-4BD5-8884-8AC13B1B1B40}" destId="{A37E746B-EDB9-46B5-9DA1-2A56B42E08C6}" srcOrd="0" destOrd="0" presId="urn:microsoft.com/office/officeart/2005/8/layout/chevron1"/>
    <dgm:cxn modelId="{493287D7-0F82-4851-9F91-33768CF96241}" srcId="{37703210-84D6-47E2-B2C6-F405BF5AEEE6}" destId="{2CBCDD47-6F4B-4510-9D6E-FC7148A7E62D}" srcOrd="2" destOrd="0" parTransId="{EBB04D7F-24EB-4BFA-9D0D-72F885CB925A}" sibTransId="{7F2E516C-FAF5-40CB-9927-F5A492EDBB25}"/>
    <dgm:cxn modelId="{2453A3F5-83F2-4E14-9579-A98119BE7010}" srcId="{37703210-84D6-47E2-B2C6-F405BF5AEEE6}" destId="{00A789C9-24EA-4EC6-ACA6-6F4DE7D1DDEF}" srcOrd="0" destOrd="0" parTransId="{AAE2FAEE-930B-46D2-8B3C-B0B0322D9E2D}" sibTransId="{B75D3E73-E213-4022-8017-A5877B701966}"/>
    <dgm:cxn modelId="{FCD48649-84FA-4258-8F48-264625877808}" srcId="{37703210-84D6-47E2-B2C6-F405BF5AEEE6}" destId="{9F0BC7CA-3A23-4BD5-8884-8AC13B1B1B40}" srcOrd="1" destOrd="0" parTransId="{11F68DF6-23B2-4FD4-8C60-8C08B2706671}" sibTransId="{C254C7F9-AC74-4E00-870B-1B082F9E0D79}"/>
    <dgm:cxn modelId="{01998A2D-85AD-489D-9B42-16320A2E3DC8}" type="presParOf" srcId="{470E3C24-5F45-4998-A3D8-C2DF5B45842B}" destId="{42FE31EB-3297-4C6C-809A-95C81D7BA39D}" srcOrd="0" destOrd="0" presId="urn:microsoft.com/office/officeart/2005/8/layout/chevron1"/>
    <dgm:cxn modelId="{DCC7773D-FCBD-4750-9115-95877065B0B1}" type="presParOf" srcId="{470E3C24-5F45-4998-A3D8-C2DF5B45842B}" destId="{86C28290-4AC2-47DA-9427-876E6E1C3150}" srcOrd="1" destOrd="0" presId="urn:microsoft.com/office/officeart/2005/8/layout/chevron1"/>
    <dgm:cxn modelId="{9FCAC524-5E6F-4E09-9C20-BB7E1D06BF0A}" type="presParOf" srcId="{470E3C24-5F45-4998-A3D8-C2DF5B45842B}" destId="{A37E746B-EDB9-46B5-9DA1-2A56B42E08C6}" srcOrd="2" destOrd="0" presId="urn:microsoft.com/office/officeart/2005/8/layout/chevron1"/>
    <dgm:cxn modelId="{5D98D36D-9989-4D0A-A4D1-FC648D0B500D}" type="presParOf" srcId="{470E3C24-5F45-4998-A3D8-C2DF5B45842B}" destId="{090FF65C-1264-4F13-BCEC-2987F8FF271B}" srcOrd="3" destOrd="0" presId="urn:microsoft.com/office/officeart/2005/8/layout/chevron1"/>
    <dgm:cxn modelId="{5E1BABBA-D73F-4628-B0FF-EE1257F20ED2}" type="presParOf" srcId="{470E3C24-5F45-4998-A3D8-C2DF5B45842B}" destId="{5D7E177F-6E26-4130-84F3-A9DA8D8435FE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1584B51-68A7-409A-9746-66C41A68CA29}" type="doc">
      <dgm:prSet loTypeId="urn:microsoft.com/office/officeart/2005/8/layout/cycle5" loCatId="cycl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479BFC0E-570C-469A-A756-3DA3D04D210A}">
      <dgm:prSet phldrT="[Text]" custT="1"/>
      <dgm:spPr/>
      <dgm:t>
        <a:bodyPr/>
        <a:lstStyle/>
        <a:p>
          <a:r>
            <a:rPr lang="en-US" sz="1600" b="1" dirty="0" smtClean="0"/>
            <a:t>Extract and add new features</a:t>
          </a:r>
          <a:endParaRPr lang="en-US" sz="1600" b="1" dirty="0"/>
        </a:p>
      </dgm:t>
    </dgm:pt>
    <dgm:pt modelId="{537EBE36-3600-4AC7-9BBE-C184820DBBEB}" type="parTrans" cxnId="{94584708-42F0-4D7F-922E-A05C544811DF}">
      <dgm:prSet/>
      <dgm:spPr/>
      <dgm:t>
        <a:bodyPr/>
        <a:lstStyle/>
        <a:p>
          <a:endParaRPr lang="en-US" sz="1600" b="1"/>
        </a:p>
      </dgm:t>
    </dgm:pt>
    <dgm:pt modelId="{380B9031-FC7E-4713-B168-380B94DCAD28}" type="sibTrans" cxnId="{94584708-42F0-4D7F-922E-A05C544811DF}">
      <dgm:prSet/>
      <dgm:spPr/>
      <dgm:t>
        <a:bodyPr/>
        <a:lstStyle/>
        <a:p>
          <a:endParaRPr lang="en-US" sz="1600" b="1"/>
        </a:p>
      </dgm:t>
    </dgm:pt>
    <dgm:pt modelId="{08B41B53-1AA7-4C3F-9B22-ABAD018F40B5}">
      <dgm:prSet phldrT="[Text]" custT="1"/>
      <dgm:spPr/>
      <dgm:t>
        <a:bodyPr/>
        <a:lstStyle/>
        <a:p>
          <a:r>
            <a:rPr lang="en-US" sz="1600" b="1" dirty="0" smtClean="0"/>
            <a:t>Re-train Model</a:t>
          </a:r>
          <a:endParaRPr lang="en-US" sz="1600" b="1" dirty="0"/>
        </a:p>
      </dgm:t>
    </dgm:pt>
    <dgm:pt modelId="{03BE6ECC-BFA5-48AC-83F1-77D966FE2E8F}" type="parTrans" cxnId="{3A08B4F6-0D85-426D-978C-D98DB832D6A6}">
      <dgm:prSet/>
      <dgm:spPr/>
      <dgm:t>
        <a:bodyPr/>
        <a:lstStyle/>
        <a:p>
          <a:endParaRPr lang="en-US" sz="1600" b="1"/>
        </a:p>
      </dgm:t>
    </dgm:pt>
    <dgm:pt modelId="{FB36A87D-CBF4-4902-8952-B448A31A622A}" type="sibTrans" cxnId="{3A08B4F6-0D85-426D-978C-D98DB832D6A6}">
      <dgm:prSet/>
      <dgm:spPr/>
      <dgm:t>
        <a:bodyPr/>
        <a:lstStyle/>
        <a:p>
          <a:endParaRPr lang="en-US" sz="1600" b="1"/>
        </a:p>
      </dgm:t>
    </dgm:pt>
    <dgm:pt modelId="{C5566586-28F6-4F37-82C7-640D4C32B114}">
      <dgm:prSet phldrT="[Text]" custT="1"/>
      <dgm:spPr/>
      <dgm:t>
        <a:bodyPr/>
        <a:lstStyle/>
        <a:p>
          <a:r>
            <a:rPr lang="en-US" sz="1600" b="1" dirty="0" smtClean="0"/>
            <a:t>Evaluate Model (cross validation)</a:t>
          </a:r>
          <a:endParaRPr lang="en-US" sz="1600" b="1" dirty="0"/>
        </a:p>
      </dgm:t>
    </dgm:pt>
    <dgm:pt modelId="{CC1CD0A2-774F-4C5F-A6FC-6C14B845F5D1}" type="parTrans" cxnId="{90A27E65-DB9A-4A40-B1AB-60D73355DDB1}">
      <dgm:prSet/>
      <dgm:spPr/>
      <dgm:t>
        <a:bodyPr/>
        <a:lstStyle/>
        <a:p>
          <a:endParaRPr lang="en-US" sz="1600" b="1"/>
        </a:p>
      </dgm:t>
    </dgm:pt>
    <dgm:pt modelId="{98E2EB8C-1574-4E65-9752-7EB363D3BE23}" type="sibTrans" cxnId="{90A27E65-DB9A-4A40-B1AB-60D73355DDB1}">
      <dgm:prSet/>
      <dgm:spPr/>
      <dgm:t>
        <a:bodyPr/>
        <a:lstStyle/>
        <a:p>
          <a:endParaRPr lang="en-US" sz="1600" b="1"/>
        </a:p>
      </dgm:t>
    </dgm:pt>
    <dgm:pt modelId="{6E2E5E53-87DF-460D-985C-8AEBF801A990}" type="pres">
      <dgm:prSet presAssocID="{A1584B51-68A7-409A-9746-66C41A68CA29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ACD58A7-59F2-4C07-8C5F-43614F19ECC8}" type="pres">
      <dgm:prSet presAssocID="{479BFC0E-570C-469A-A756-3DA3D04D210A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6BE0903-9DB2-407E-9FBB-733A64BA1FF6}" type="pres">
      <dgm:prSet presAssocID="{479BFC0E-570C-469A-A756-3DA3D04D210A}" presName="spNode" presStyleCnt="0"/>
      <dgm:spPr/>
    </dgm:pt>
    <dgm:pt modelId="{25EF97B1-023F-432B-8AF4-337986774824}" type="pres">
      <dgm:prSet presAssocID="{380B9031-FC7E-4713-B168-380B94DCAD28}" presName="sibTrans" presStyleLbl="sibTrans1D1" presStyleIdx="0" presStyleCnt="3"/>
      <dgm:spPr/>
      <dgm:t>
        <a:bodyPr/>
        <a:lstStyle/>
        <a:p>
          <a:endParaRPr lang="en-US"/>
        </a:p>
      </dgm:t>
    </dgm:pt>
    <dgm:pt modelId="{2F5B4ABC-D5C9-4B59-8336-E2F7D6E8C297}" type="pres">
      <dgm:prSet presAssocID="{08B41B53-1AA7-4C3F-9B22-ABAD018F40B5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0A1E62-C8CE-4032-9E19-0D35220DDA4B}" type="pres">
      <dgm:prSet presAssocID="{08B41B53-1AA7-4C3F-9B22-ABAD018F40B5}" presName="spNode" presStyleCnt="0"/>
      <dgm:spPr/>
    </dgm:pt>
    <dgm:pt modelId="{4AB59E52-3125-4B4A-98EF-83E5DB3C1D32}" type="pres">
      <dgm:prSet presAssocID="{FB36A87D-CBF4-4902-8952-B448A31A622A}" presName="sibTrans" presStyleLbl="sibTrans1D1" presStyleIdx="1" presStyleCnt="3"/>
      <dgm:spPr/>
      <dgm:t>
        <a:bodyPr/>
        <a:lstStyle/>
        <a:p>
          <a:endParaRPr lang="en-US"/>
        </a:p>
      </dgm:t>
    </dgm:pt>
    <dgm:pt modelId="{3480D598-D882-46C1-9904-C9597592E4DE}" type="pres">
      <dgm:prSet presAssocID="{C5566586-28F6-4F37-82C7-640D4C32B114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21D5EA-9B41-44F9-967F-00A97CB8452B}" type="pres">
      <dgm:prSet presAssocID="{C5566586-28F6-4F37-82C7-640D4C32B114}" presName="spNode" presStyleCnt="0"/>
      <dgm:spPr/>
    </dgm:pt>
    <dgm:pt modelId="{A1B28DB3-FAE0-4BC1-964E-E03A0A8AD5C1}" type="pres">
      <dgm:prSet presAssocID="{98E2EB8C-1574-4E65-9752-7EB363D3BE23}" presName="sibTrans" presStyleLbl="sibTrans1D1" presStyleIdx="2" presStyleCnt="3"/>
      <dgm:spPr/>
      <dgm:t>
        <a:bodyPr/>
        <a:lstStyle/>
        <a:p>
          <a:endParaRPr lang="en-US"/>
        </a:p>
      </dgm:t>
    </dgm:pt>
  </dgm:ptLst>
  <dgm:cxnLst>
    <dgm:cxn modelId="{510B24F6-0D38-E943-A30C-D07FC797D02E}" type="presOf" srcId="{98E2EB8C-1574-4E65-9752-7EB363D3BE23}" destId="{A1B28DB3-FAE0-4BC1-964E-E03A0A8AD5C1}" srcOrd="0" destOrd="0" presId="urn:microsoft.com/office/officeart/2005/8/layout/cycle5"/>
    <dgm:cxn modelId="{2204FD76-7448-B34F-AEB6-2D5FC3468252}" type="presOf" srcId="{380B9031-FC7E-4713-B168-380B94DCAD28}" destId="{25EF97B1-023F-432B-8AF4-337986774824}" srcOrd="0" destOrd="0" presId="urn:microsoft.com/office/officeart/2005/8/layout/cycle5"/>
    <dgm:cxn modelId="{44478CF1-5772-A64B-BAC0-C477175C7C0F}" type="presOf" srcId="{08B41B53-1AA7-4C3F-9B22-ABAD018F40B5}" destId="{2F5B4ABC-D5C9-4B59-8336-E2F7D6E8C297}" srcOrd="0" destOrd="0" presId="urn:microsoft.com/office/officeart/2005/8/layout/cycle5"/>
    <dgm:cxn modelId="{C9F96487-BCDB-2F4C-B8F2-C20C113EB8DB}" type="presOf" srcId="{FB36A87D-CBF4-4902-8952-B448A31A622A}" destId="{4AB59E52-3125-4B4A-98EF-83E5DB3C1D32}" srcOrd="0" destOrd="0" presId="urn:microsoft.com/office/officeart/2005/8/layout/cycle5"/>
    <dgm:cxn modelId="{3A08B4F6-0D85-426D-978C-D98DB832D6A6}" srcId="{A1584B51-68A7-409A-9746-66C41A68CA29}" destId="{08B41B53-1AA7-4C3F-9B22-ABAD018F40B5}" srcOrd="1" destOrd="0" parTransId="{03BE6ECC-BFA5-48AC-83F1-77D966FE2E8F}" sibTransId="{FB36A87D-CBF4-4902-8952-B448A31A622A}"/>
    <dgm:cxn modelId="{A8EAA4BE-3CA3-A24B-AF47-2F36BBB3B999}" type="presOf" srcId="{A1584B51-68A7-409A-9746-66C41A68CA29}" destId="{6E2E5E53-87DF-460D-985C-8AEBF801A990}" srcOrd="0" destOrd="0" presId="urn:microsoft.com/office/officeart/2005/8/layout/cycle5"/>
    <dgm:cxn modelId="{F70721B9-21D7-F04B-975A-21353F412B33}" type="presOf" srcId="{479BFC0E-570C-469A-A756-3DA3D04D210A}" destId="{7ACD58A7-59F2-4C07-8C5F-43614F19ECC8}" srcOrd="0" destOrd="0" presId="urn:microsoft.com/office/officeart/2005/8/layout/cycle5"/>
    <dgm:cxn modelId="{94584708-42F0-4D7F-922E-A05C544811DF}" srcId="{A1584B51-68A7-409A-9746-66C41A68CA29}" destId="{479BFC0E-570C-469A-A756-3DA3D04D210A}" srcOrd="0" destOrd="0" parTransId="{537EBE36-3600-4AC7-9BBE-C184820DBBEB}" sibTransId="{380B9031-FC7E-4713-B168-380B94DCAD28}"/>
    <dgm:cxn modelId="{F10756A9-95A5-3B43-BA34-8F71FC02287F}" type="presOf" srcId="{C5566586-28F6-4F37-82C7-640D4C32B114}" destId="{3480D598-D882-46C1-9904-C9597592E4DE}" srcOrd="0" destOrd="0" presId="urn:microsoft.com/office/officeart/2005/8/layout/cycle5"/>
    <dgm:cxn modelId="{90A27E65-DB9A-4A40-B1AB-60D73355DDB1}" srcId="{A1584B51-68A7-409A-9746-66C41A68CA29}" destId="{C5566586-28F6-4F37-82C7-640D4C32B114}" srcOrd="2" destOrd="0" parTransId="{CC1CD0A2-774F-4C5F-A6FC-6C14B845F5D1}" sibTransId="{98E2EB8C-1574-4E65-9752-7EB363D3BE23}"/>
    <dgm:cxn modelId="{C9F94077-2C90-DF46-827E-EC15508217E3}" type="presParOf" srcId="{6E2E5E53-87DF-460D-985C-8AEBF801A990}" destId="{7ACD58A7-59F2-4C07-8C5F-43614F19ECC8}" srcOrd="0" destOrd="0" presId="urn:microsoft.com/office/officeart/2005/8/layout/cycle5"/>
    <dgm:cxn modelId="{7A7521F9-90DD-5D48-9A0B-0E385581CF6E}" type="presParOf" srcId="{6E2E5E53-87DF-460D-985C-8AEBF801A990}" destId="{A6BE0903-9DB2-407E-9FBB-733A64BA1FF6}" srcOrd="1" destOrd="0" presId="urn:microsoft.com/office/officeart/2005/8/layout/cycle5"/>
    <dgm:cxn modelId="{621A8007-3D80-7746-95C0-A14A365A5A9B}" type="presParOf" srcId="{6E2E5E53-87DF-460D-985C-8AEBF801A990}" destId="{25EF97B1-023F-432B-8AF4-337986774824}" srcOrd="2" destOrd="0" presId="urn:microsoft.com/office/officeart/2005/8/layout/cycle5"/>
    <dgm:cxn modelId="{6880BCD8-3EBF-CC45-8BD0-9A7859AB35D0}" type="presParOf" srcId="{6E2E5E53-87DF-460D-985C-8AEBF801A990}" destId="{2F5B4ABC-D5C9-4B59-8336-E2F7D6E8C297}" srcOrd="3" destOrd="0" presId="urn:microsoft.com/office/officeart/2005/8/layout/cycle5"/>
    <dgm:cxn modelId="{B6D5A6D7-4C58-A445-8813-9F446476CBA6}" type="presParOf" srcId="{6E2E5E53-87DF-460D-985C-8AEBF801A990}" destId="{890A1E62-C8CE-4032-9E19-0D35220DDA4B}" srcOrd="4" destOrd="0" presId="urn:microsoft.com/office/officeart/2005/8/layout/cycle5"/>
    <dgm:cxn modelId="{EA01E201-8377-6249-96E5-D416AFE2815F}" type="presParOf" srcId="{6E2E5E53-87DF-460D-985C-8AEBF801A990}" destId="{4AB59E52-3125-4B4A-98EF-83E5DB3C1D32}" srcOrd="5" destOrd="0" presId="urn:microsoft.com/office/officeart/2005/8/layout/cycle5"/>
    <dgm:cxn modelId="{E4DA51B3-95F4-5842-A138-909624FBF358}" type="presParOf" srcId="{6E2E5E53-87DF-460D-985C-8AEBF801A990}" destId="{3480D598-D882-46C1-9904-C9597592E4DE}" srcOrd="6" destOrd="0" presId="urn:microsoft.com/office/officeart/2005/8/layout/cycle5"/>
    <dgm:cxn modelId="{2769C0DD-1767-0D42-A472-AAD6F084CB73}" type="presParOf" srcId="{6E2E5E53-87DF-460D-985C-8AEBF801A990}" destId="{0D21D5EA-9B41-44F9-967F-00A97CB8452B}" srcOrd="7" destOrd="0" presId="urn:microsoft.com/office/officeart/2005/8/layout/cycle5"/>
    <dgm:cxn modelId="{49057A94-F117-A74E-A780-D53598046C6B}" type="presParOf" srcId="{6E2E5E53-87DF-460D-985C-8AEBF801A990}" destId="{A1B28DB3-FAE0-4BC1-964E-E03A0A8AD5C1}" srcOrd="8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187DB94-BDE2-47F0-971D-BE570BD52F7B}" type="doc">
      <dgm:prSet loTypeId="urn:microsoft.com/office/officeart/2005/8/layout/vList6" loCatId="process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4B3627DE-9382-4411-BAAE-11F7662407EE}">
      <dgm:prSet phldrT="[Text]" custT="1"/>
      <dgm:spPr/>
      <dgm:t>
        <a:bodyPr/>
        <a:lstStyle/>
        <a:p>
          <a:r>
            <a:rPr lang="en-US" sz="1600" b="1" dirty="0" smtClean="0"/>
            <a:t>Feed </a:t>
          </a:r>
          <a:r>
            <a:rPr lang="en-US" sz="1600" b="1" dirty="0" err="1" smtClean="0"/>
            <a:t>nGram</a:t>
          </a:r>
          <a:r>
            <a:rPr lang="en-US" sz="1600" b="1" dirty="0" smtClean="0"/>
            <a:t> opcode features to construct initial model</a:t>
          </a:r>
        </a:p>
      </dgm:t>
    </dgm:pt>
    <dgm:pt modelId="{3C05097A-9862-48AA-95B1-7822CD0FFBEF}" type="parTrans" cxnId="{C37A7093-BBCD-414F-8571-CC3CDF9E67E7}">
      <dgm:prSet/>
      <dgm:spPr/>
      <dgm:t>
        <a:bodyPr/>
        <a:lstStyle/>
        <a:p>
          <a:endParaRPr lang="en-US" b="1"/>
        </a:p>
      </dgm:t>
    </dgm:pt>
    <dgm:pt modelId="{CA9E11D1-A187-4A45-8D9B-BCF4CDA3854E}" type="sibTrans" cxnId="{C37A7093-BBCD-414F-8571-CC3CDF9E67E7}">
      <dgm:prSet/>
      <dgm:spPr/>
      <dgm:t>
        <a:bodyPr/>
        <a:lstStyle/>
        <a:p>
          <a:endParaRPr lang="en-US" b="1"/>
        </a:p>
      </dgm:t>
    </dgm:pt>
    <dgm:pt modelId="{CCFDF2EC-30F3-4DA4-81D9-611FEB6C3E2A}">
      <dgm:prSet phldrT="[Text]"/>
      <dgm:spPr/>
      <dgm:t>
        <a:bodyPr/>
        <a:lstStyle/>
        <a:p>
          <a:r>
            <a:rPr lang="en-US" b="1" dirty="0" smtClean="0"/>
            <a:t>Dimension reduction: select top features</a:t>
          </a:r>
          <a:endParaRPr lang="en-US" b="1" dirty="0"/>
        </a:p>
      </dgm:t>
    </dgm:pt>
    <dgm:pt modelId="{D7D18E9F-C018-43C1-8EBF-FE43D05B2A08}" type="parTrans" cxnId="{F511EE66-4F7B-4C96-9D5E-FDB73D2687CA}">
      <dgm:prSet/>
      <dgm:spPr/>
      <dgm:t>
        <a:bodyPr/>
        <a:lstStyle/>
        <a:p>
          <a:endParaRPr lang="en-US" b="1"/>
        </a:p>
      </dgm:t>
    </dgm:pt>
    <dgm:pt modelId="{82FB610C-E5EA-412F-AAD6-29082DA68C8F}" type="sibTrans" cxnId="{F511EE66-4F7B-4C96-9D5E-FDB73D2687CA}">
      <dgm:prSet/>
      <dgm:spPr/>
      <dgm:t>
        <a:bodyPr/>
        <a:lstStyle/>
        <a:p>
          <a:endParaRPr lang="en-US" b="1"/>
        </a:p>
      </dgm:t>
    </dgm:pt>
    <dgm:pt modelId="{C64223C4-B8D7-48FB-BF5B-50D6C83F4192}" type="pres">
      <dgm:prSet presAssocID="{C187DB94-BDE2-47F0-971D-BE570BD52F7B}" presName="Name0" presStyleCnt="0">
        <dgm:presLayoutVars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77B80393-A884-460F-83B8-A4F40445D887}" type="pres">
      <dgm:prSet presAssocID="{4B3627DE-9382-4411-BAAE-11F7662407EE}" presName="linNode" presStyleCnt="0"/>
      <dgm:spPr/>
    </dgm:pt>
    <dgm:pt modelId="{DD3CCFCC-56A6-45DB-B9D3-ACD02DBA6E26}" type="pres">
      <dgm:prSet presAssocID="{4B3627DE-9382-4411-BAAE-11F7662407EE}" presName="parentShp" presStyleLbl="node1" presStyleIdx="0" presStyleCnt="1" custScaleX="113158" custLinFactY="-188235" custLinFactNeighborX="-55556" custLinFactNeighborY="-2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CC3D72-2039-45E5-9267-61C4F603BEEB}" type="pres">
      <dgm:prSet presAssocID="{4B3627DE-9382-4411-BAAE-11F7662407EE}" presName="childShp" presStyleLbl="bgAccFollowNode1" presStyleIdx="0" presStyleCnt="1" custScaleY="3793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085A5A5-8EAD-3949-972A-FCC438DA195A}" type="presOf" srcId="{CCFDF2EC-30F3-4DA4-81D9-611FEB6C3E2A}" destId="{D0CC3D72-2039-45E5-9267-61C4F603BEEB}" srcOrd="0" destOrd="0" presId="urn:microsoft.com/office/officeart/2005/8/layout/vList6"/>
    <dgm:cxn modelId="{18E5269F-6321-334A-8B0E-AFADFA2C9D8C}" type="presOf" srcId="{4B3627DE-9382-4411-BAAE-11F7662407EE}" destId="{DD3CCFCC-56A6-45DB-B9D3-ACD02DBA6E26}" srcOrd="0" destOrd="0" presId="urn:microsoft.com/office/officeart/2005/8/layout/vList6"/>
    <dgm:cxn modelId="{F511EE66-4F7B-4C96-9D5E-FDB73D2687CA}" srcId="{4B3627DE-9382-4411-BAAE-11F7662407EE}" destId="{CCFDF2EC-30F3-4DA4-81D9-611FEB6C3E2A}" srcOrd="0" destOrd="0" parTransId="{D7D18E9F-C018-43C1-8EBF-FE43D05B2A08}" sibTransId="{82FB610C-E5EA-412F-AAD6-29082DA68C8F}"/>
    <dgm:cxn modelId="{C37A7093-BBCD-414F-8571-CC3CDF9E67E7}" srcId="{C187DB94-BDE2-47F0-971D-BE570BD52F7B}" destId="{4B3627DE-9382-4411-BAAE-11F7662407EE}" srcOrd="0" destOrd="0" parTransId="{3C05097A-9862-48AA-95B1-7822CD0FFBEF}" sibTransId="{CA9E11D1-A187-4A45-8D9B-BCF4CDA3854E}"/>
    <dgm:cxn modelId="{D2EFC465-B508-0A45-8B5D-6AE7F56CDBB8}" type="presOf" srcId="{C187DB94-BDE2-47F0-971D-BE570BD52F7B}" destId="{C64223C4-B8D7-48FB-BF5B-50D6C83F4192}" srcOrd="0" destOrd="0" presId="urn:microsoft.com/office/officeart/2005/8/layout/vList6"/>
    <dgm:cxn modelId="{DD84BA2F-C248-7A42-8DBA-6533570043BF}" type="presParOf" srcId="{C64223C4-B8D7-48FB-BF5B-50D6C83F4192}" destId="{77B80393-A884-460F-83B8-A4F40445D887}" srcOrd="0" destOrd="0" presId="urn:microsoft.com/office/officeart/2005/8/layout/vList6"/>
    <dgm:cxn modelId="{96EF3378-647C-E041-B68D-079327B87E90}" type="presParOf" srcId="{77B80393-A884-460F-83B8-A4F40445D887}" destId="{DD3CCFCC-56A6-45DB-B9D3-ACD02DBA6E26}" srcOrd="0" destOrd="0" presId="urn:microsoft.com/office/officeart/2005/8/layout/vList6"/>
    <dgm:cxn modelId="{F9D8CC04-0AEB-4143-8B01-CAD3FFADE8C9}" type="presParOf" srcId="{77B80393-A884-460F-83B8-A4F40445D887}" destId="{D0CC3D72-2039-45E5-9267-61C4F603BEEB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7703210-84D6-47E2-B2C6-F405BF5AEEE6}" type="doc">
      <dgm:prSet loTypeId="urn:microsoft.com/office/officeart/2005/8/layout/chevron1" loCatId="process" qsTypeId="urn:microsoft.com/office/officeart/2005/8/quickstyle/simple1" qsCatId="simple" csTypeId="urn:microsoft.com/office/officeart/2005/8/colors/accent1_3" csCatId="accent1" phldr="1"/>
      <dgm:spPr/>
    </dgm:pt>
    <dgm:pt modelId="{00A789C9-24EA-4EC6-ACA6-6F4DE7D1DDEF}">
      <dgm:prSet phldrT="[Text]"/>
      <dgm:spPr/>
      <dgm:t>
        <a:bodyPr/>
        <a:lstStyle/>
        <a:p>
          <a:r>
            <a:rPr lang="en-US" b="1" dirty="0" smtClean="0"/>
            <a:t>Randomly sampled 10,000 data</a:t>
          </a:r>
          <a:endParaRPr lang="en-US" b="1" dirty="0"/>
        </a:p>
      </dgm:t>
    </dgm:pt>
    <dgm:pt modelId="{AAE2FAEE-930B-46D2-8B3C-B0B0322D9E2D}" type="parTrans" cxnId="{2453A3F5-83F2-4E14-9579-A98119BE7010}">
      <dgm:prSet/>
      <dgm:spPr/>
      <dgm:t>
        <a:bodyPr/>
        <a:lstStyle/>
        <a:p>
          <a:endParaRPr lang="en-US" b="1"/>
        </a:p>
      </dgm:t>
    </dgm:pt>
    <dgm:pt modelId="{B75D3E73-E213-4022-8017-A5877B701966}" type="sibTrans" cxnId="{2453A3F5-83F2-4E14-9579-A98119BE7010}">
      <dgm:prSet/>
      <dgm:spPr/>
      <dgm:t>
        <a:bodyPr/>
        <a:lstStyle/>
        <a:p>
          <a:endParaRPr lang="en-US" b="1"/>
        </a:p>
      </dgm:t>
    </dgm:pt>
    <dgm:pt modelId="{9F0BC7CA-3A23-4BD5-8884-8AC13B1B1B40}">
      <dgm:prSet phldrT="[Text]"/>
      <dgm:spPr/>
      <dgm:t>
        <a:bodyPr/>
        <a:lstStyle/>
        <a:p>
          <a:r>
            <a:rPr lang="en-US" b="1" dirty="0" smtClean="0"/>
            <a:t>Full dataset</a:t>
          </a:r>
          <a:endParaRPr lang="en-US" b="1" dirty="0"/>
        </a:p>
      </dgm:t>
    </dgm:pt>
    <dgm:pt modelId="{11F68DF6-23B2-4FD4-8C60-8C08B2706671}" type="parTrans" cxnId="{FCD48649-84FA-4258-8F48-264625877808}">
      <dgm:prSet/>
      <dgm:spPr/>
      <dgm:t>
        <a:bodyPr/>
        <a:lstStyle/>
        <a:p>
          <a:endParaRPr lang="en-US" b="1"/>
        </a:p>
      </dgm:t>
    </dgm:pt>
    <dgm:pt modelId="{C254C7F9-AC74-4E00-870B-1B082F9E0D79}" type="sibTrans" cxnId="{FCD48649-84FA-4258-8F48-264625877808}">
      <dgm:prSet/>
      <dgm:spPr/>
      <dgm:t>
        <a:bodyPr/>
        <a:lstStyle/>
        <a:p>
          <a:endParaRPr lang="en-US" b="1"/>
        </a:p>
      </dgm:t>
    </dgm:pt>
    <dgm:pt modelId="{2CBCDD47-6F4B-4510-9D6E-FC7148A7E62D}">
      <dgm:prSet phldrT="[Text]"/>
      <dgm:spPr/>
      <dgm:t>
        <a:bodyPr/>
        <a:lstStyle/>
        <a:p>
          <a:r>
            <a:rPr lang="en-US" b="1" dirty="0" smtClean="0"/>
            <a:t>Full dataset</a:t>
          </a:r>
          <a:endParaRPr lang="en-US" b="1" dirty="0"/>
        </a:p>
      </dgm:t>
    </dgm:pt>
    <dgm:pt modelId="{EBB04D7F-24EB-4BFA-9D0D-72F885CB925A}" type="parTrans" cxnId="{493287D7-0F82-4851-9F91-33768CF96241}">
      <dgm:prSet/>
      <dgm:spPr/>
      <dgm:t>
        <a:bodyPr/>
        <a:lstStyle/>
        <a:p>
          <a:endParaRPr lang="en-US"/>
        </a:p>
      </dgm:t>
    </dgm:pt>
    <dgm:pt modelId="{7F2E516C-FAF5-40CB-9927-F5A492EDBB25}" type="sibTrans" cxnId="{493287D7-0F82-4851-9F91-33768CF96241}">
      <dgm:prSet/>
      <dgm:spPr/>
      <dgm:t>
        <a:bodyPr/>
        <a:lstStyle/>
        <a:p>
          <a:endParaRPr lang="en-US"/>
        </a:p>
      </dgm:t>
    </dgm:pt>
    <dgm:pt modelId="{470E3C24-5F45-4998-A3D8-C2DF5B45842B}" type="pres">
      <dgm:prSet presAssocID="{37703210-84D6-47E2-B2C6-F405BF5AEEE6}" presName="Name0" presStyleCnt="0">
        <dgm:presLayoutVars>
          <dgm:dir/>
          <dgm:animLvl val="lvl"/>
          <dgm:resizeHandles val="exact"/>
        </dgm:presLayoutVars>
      </dgm:prSet>
      <dgm:spPr/>
    </dgm:pt>
    <dgm:pt modelId="{42FE31EB-3297-4C6C-809A-95C81D7BA39D}" type="pres">
      <dgm:prSet presAssocID="{00A789C9-24EA-4EC6-ACA6-6F4DE7D1DDEF}" presName="parTxOnly" presStyleLbl="node1" presStyleIdx="0" presStyleCnt="3" custScaleX="51382" custLinFactX="14414" custLinFactNeighborX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C28290-4AC2-47DA-9427-876E6E1C3150}" type="pres">
      <dgm:prSet presAssocID="{B75D3E73-E213-4022-8017-A5877B701966}" presName="parTxOnlySpace" presStyleCnt="0"/>
      <dgm:spPr/>
    </dgm:pt>
    <dgm:pt modelId="{A37E746B-EDB9-46B5-9DA1-2A56B42E08C6}" type="pres">
      <dgm:prSet presAssocID="{9F0BC7CA-3A23-4BD5-8884-8AC13B1B1B40}" presName="parTxOnly" presStyleLbl="node1" presStyleIdx="1" presStyleCnt="3" custScaleX="22982" custLinFactX="19060" custLinFactNeighborX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0FF65C-1264-4F13-BCEC-2987F8FF271B}" type="pres">
      <dgm:prSet presAssocID="{C254C7F9-AC74-4E00-870B-1B082F9E0D79}" presName="parTxOnlySpace" presStyleCnt="0"/>
      <dgm:spPr/>
    </dgm:pt>
    <dgm:pt modelId="{5D7E177F-6E26-4130-84F3-A9DA8D8435FE}" type="pres">
      <dgm:prSet presAssocID="{2CBCDD47-6F4B-4510-9D6E-FC7148A7E62D}" presName="parTxOnly" presStyleLbl="node1" presStyleIdx="2" presStyleCnt="3" custScaleX="36214" custLinFactX="-50558" custLinFactNeighborX="-100000" custLinFactNeighborY="1666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A2316A1-62EF-6D4C-A7CF-ED1CF334FA95}" type="presOf" srcId="{37703210-84D6-47E2-B2C6-F405BF5AEEE6}" destId="{470E3C24-5F45-4998-A3D8-C2DF5B45842B}" srcOrd="0" destOrd="0" presId="urn:microsoft.com/office/officeart/2005/8/layout/chevron1"/>
    <dgm:cxn modelId="{DD9F0BFE-D67D-F842-B9FB-B9A1B635FEC5}" type="presOf" srcId="{9F0BC7CA-3A23-4BD5-8884-8AC13B1B1B40}" destId="{A37E746B-EDB9-46B5-9DA1-2A56B42E08C6}" srcOrd="0" destOrd="0" presId="urn:microsoft.com/office/officeart/2005/8/layout/chevron1"/>
    <dgm:cxn modelId="{493287D7-0F82-4851-9F91-33768CF96241}" srcId="{37703210-84D6-47E2-B2C6-F405BF5AEEE6}" destId="{2CBCDD47-6F4B-4510-9D6E-FC7148A7E62D}" srcOrd="2" destOrd="0" parTransId="{EBB04D7F-24EB-4BFA-9D0D-72F885CB925A}" sibTransId="{7F2E516C-FAF5-40CB-9927-F5A492EDBB25}"/>
    <dgm:cxn modelId="{2453A3F5-83F2-4E14-9579-A98119BE7010}" srcId="{37703210-84D6-47E2-B2C6-F405BF5AEEE6}" destId="{00A789C9-24EA-4EC6-ACA6-6F4DE7D1DDEF}" srcOrd="0" destOrd="0" parTransId="{AAE2FAEE-930B-46D2-8B3C-B0B0322D9E2D}" sibTransId="{B75D3E73-E213-4022-8017-A5877B701966}"/>
    <dgm:cxn modelId="{DF16A498-A8E8-3243-B049-9018EA91335D}" type="presOf" srcId="{2CBCDD47-6F4B-4510-9D6E-FC7148A7E62D}" destId="{5D7E177F-6E26-4130-84F3-A9DA8D8435FE}" srcOrd="0" destOrd="0" presId="urn:microsoft.com/office/officeart/2005/8/layout/chevron1"/>
    <dgm:cxn modelId="{8DFC7E23-EE37-A74D-99F8-170624960548}" type="presOf" srcId="{00A789C9-24EA-4EC6-ACA6-6F4DE7D1DDEF}" destId="{42FE31EB-3297-4C6C-809A-95C81D7BA39D}" srcOrd="0" destOrd="0" presId="urn:microsoft.com/office/officeart/2005/8/layout/chevron1"/>
    <dgm:cxn modelId="{FCD48649-84FA-4258-8F48-264625877808}" srcId="{37703210-84D6-47E2-B2C6-F405BF5AEEE6}" destId="{9F0BC7CA-3A23-4BD5-8884-8AC13B1B1B40}" srcOrd="1" destOrd="0" parTransId="{11F68DF6-23B2-4FD4-8C60-8C08B2706671}" sibTransId="{C254C7F9-AC74-4E00-870B-1B082F9E0D79}"/>
    <dgm:cxn modelId="{F3F276DD-8C23-CD4E-A21E-E9C9C234F4B4}" type="presParOf" srcId="{470E3C24-5F45-4998-A3D8-C2DF5B45842B}" destId="{42FE31EB-3297-4C6C-809A-95C81D7BA39D}" srcOrd="0" destOrd="0" presId="urn:microsoft.com/office/officeart/2005/8/layout/chevron1"/>
    <dgm:cxn modelId="{B0B37616-9BFF-1049-9B3B-697B88487138}" type="presParOf" srcId="{470E3C24-5F45-4998-A3D8-C2DF5B45842B}" destId="{86C28290-4AC2-47DA-9427-876E6E1C3150}" srcOrd="1" destOrd="0" presId="urn:microsoft.com/office/officeart/2005/8/layout/chevron1"/>
    <dgm:cxn modelId="{DD224FE7-DF7D-9741-B5B8-8BBBE92F6683}" type="presParOf" srcId="{470E3C24-5F45-4998-A3D8-C2DF5B45842B}" destId="{A37E746B-EDB9-46B5-9DA1-2A56B42E08C6}" srcOrd="2" destOrd="0" presId="urn:microsoft.com/office/officeart/2005/8/layout/chevron1"/>
    <dgm:cxn modelId="{16F52DA0-4EC2-DF4E-97CD-EB0F203DCAC1}" type="presParOf" srcId="{470E3C24-5F45-4998-A3D8-C2DF5B45842B}" destId="{090FF65C-1264-4F13-BCEC-2987F8FF271B}" srcOrd="3" destOrd="0" presId="urn:microsoft.com/office/officeart/2005/8/layout/chevron1"/>
    <dgm:cxn modelId="{947C6459-6AA7-8146-A3B6-1651938BF393}" type="presParOf" srcId="{470E3C24-5F45-4998-A3D8-C2DF5B45842B}" destId="{5D7E177F-6E26-4130-84F3-A9DA8D8435FE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1584B51-68A7-409A-9746-66C41A68CA29}" type="doc">
      <dgm:prSet loTypeId="urn:microsoft.com/office/officeart/2005/8/layout/cycle5" loCatId="cycl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479BFC0E-570C-469A-A756-3DA3D04D210A}">
      <dgm:prSet phldrT="[Text]" custT="1"/>
      <dgm:spPr/>
      <dgm:t>
        <a:bodyPr/>
        <a:lstStyle/>
        <a:p>
          <a:r>
            <a:rPr lang="en-US" sz="1600" b="1" dirty="0" smtClean="0"/>
            <a:t>Extract and add new features</a:t>
          </a:r>
          <a:endParaRPr lang="en-US" sz="1600" b="1" dirty="0"/>
        </a:p>
      </dgm:t>
    </dgm:pt>
    <dgm:pt modelId="{537EBE36-3600-4AC7-9BBE-C184820DBBEB}" type="parTrans" cxnId="{94584708-42F0-4D7F-922E-A05C544811DF}">
      <dgm:prSet/>
      <dgm:spPr/>
      <dgm:t>
        <a:bodyPr/>
        <a:lstStyle/>
        <a:p>
          <a:endParaRPr lang="en-US" sz="1600" b="1"/>
        </a:p>
      </dgm:t>
    </dgm:pt>
    <dgm:pt modelId="{380B9031-FC7E-4713-B168-380B94DCAD28}" type="sibTrans" cxnId="{94584708-42F0-4D7F-922E-A05C544811DF}">
      <dgm:prSet/>
      <dgm:spPr/>
      <dgm:t>
        <a:bodyPr/>
        <a:lstStyle/>
        <a:p>
          <a:endParaRPr lang="en-US" sz="1600" b="1"/>
        </a:p>
      </dgm:t>
    </dgm:pt>
    <dgm:pt modelId="{08B41B53-1AA7-4C3F-9B22-ABAD018F40B5}">
      <dgm:prSet phldrT="[Text]" custT="1"/>
      <dgm:spPr/>
      <dgm:t>
        <a:bodyPr/>
        <a:lstStyle/>
        <a:p>
          <a:r>
            <a:rPr lang="en-US" sz="1600" b="1" dirty="0" smtClean="0"/>
            <a:t>Re-train Model</a:t>
          </a:r>
          <a:endParaRPr lang="en-US" sz="1600" b="1" dirty="0"/>
        </a:p>
      </dgm:t>
    </dgm:pt>
    <dgm:pt modelId="{03BE6ECC-BFA5-48AC-83F1-77D966FE2E8F}" type="parTrans" cxnId="{3A08B4F6-0D85-426D-978C-D98DB832D6A6}">
      <dgm:prSet/>
      <dgm:spPr/>
      <dgm:t>
        <a:bodyPr/>
        <a:lstStyle/>
        <a:p>
          <a:endParaRPr lang="en-US" sz="1600" b="1"/>
        </a:p>
      </dgm:t>
    </dgm:pt>
    <dgm:pt modelId="{FB36A87D-CBF4-4902-8952-B448A31A622A}" type="sibTrans" cxnId="{3A08B4F6-0D85-426D-978C-D98DB832D6A6}">
      <dgm:prSet/>
      <dgm:spPr/>
      <dgm:t>
        <a:bodyPr/>
        <a:lstStyle/>
        <a:p>
          <a:endParaRPr lang="en-US" sz="1600" b="1"/>
        </a:p>
      </dgm:t>
    </dgm:pt>
    <dgm:pt modelId="{C5566586-28F6-4F37-82C7-640D4C32B114}">
      <dgm:prSet phldrT="[Text]" custT="1"/>
      <dgm:spPr/>
      <dgm:t>
        <a:bodyPr/>
        <a:lstStyle/>
        <a:p>
          <a:r>
            <a:rPr lang="en-US" sz="1600" b="1" dirty="0" smtClean="0"/>
            <a:t>Evaluate Model (cross validation)</a:t>
          </a:r>
          <a:endParaRPr lang="en-US" sz="1600" b="1" dirty="0"/>
        </a:p>
      </dgm:t>
    </dgm:pt>
    <dgm:pt modelId="{CC1CD0A2-774F-4C5F-A6FC-6C14B845F5D1}" type="parTrans" cxnId="{90A27E65-DB9A-4A40-B1AB-60D73355DDB1}">
      <dgm:prSet/>
      <dgm:spPr/>
      <dgm:t>
        <a:bodyPr/>
        <a:lstStyle/>
        <a:p>
          <a:endParaRPr lang="en-US" sz="1600" b="1"/>
        </a:p>
      </dgm:t>
    </dgm:pt>
    <dgm:pt modelId="{98E2EB8C-1574-4E65-9752-7EB363D3BE23}" type="sibTrans" cxnId="{90A27E65-DB9A-4A40-B1AB-60D73355DDB1}">
      <dgm:prSet/>
      <dgm:spPr/>
      <dgm:t>
        <a:bodyPr/>
        <a:lstStyle/>
        <a:p>
          <a:endParaRPr lang="en-US" sz="1600" b="1"/>
        </a:p>
      </dgm:t>
    </dgm:pt>
    <dgm:pt modelId="{6E2E5E53-87DF-460D-985C-8AEBF801A990}" type="pres">
      <dgm:prSet presAssocID="{A1584B51-68A7-409A-9746-66C41A68CA29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ACD58A7-59F2-4C07-8C5F-43614F19ECC8}" type="pres">
      <dgm:prSet presAssocID="{479BFC0E-570C-469A-A756-3DA3D04D210A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6BE0903-9DB2-407E-9FBB-733A64BA1FF6}" type="pres">
      <dgm:prSet presAssocID="{479BFC0E-570C-469A-A756-3DA3D04D210A}" presName="spNode" presStyleCnt="0"/>
      <dgm:spPr/>
    </dgm:pt>
    <dgm:pt modelId="{25EF97B1-023F-432B-8AF4-337986774824}" type="pres">
      <dgm:prSet presAssocID="{380B9031-FC7E-4713-B168-380B94DCAD28}" presName="sibTrans" presStyleLbl="sibTrans1D1" presStyleIdx="0" presStyleCnt="3"/>
      <dgm:spPr/>
      <dgm:t>
        <a:bodyPr/>
        <a:lstStyle/>
        <a:p>
          <a:endParaRPr lang="en-US"/>
        </a:p>
      </dgm:t>
    </dgm:pt>
    <dgm:pt modelId="{2F5B4ABC-D5C9-4B59-8336-E2F7D6E8C297}" type="pres">
      <dgm:prSet presAssocID="{08B41B53-1AA7-4C3F-9B22-ABAD018F40B5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0A1E62-C8CE-4032-9E19-0D35220DDA4B}" type="pres">
      <dgm:prSet presAssocID="{08B41B53-1AA7-4C3F-9B22-ABAD018F40B5}" presName="spNode" presStyleCnt="0"/>
      <dgm:spPr/>
    </dgm:pt>
    <dgm:pt modelId="{4AB59E52-3125-4B4A-98EF-83E5DB3C1D32}" type="pres">
      <dgm:prSet presAssocID="{FB36A87D-CBF4-4902-8952-B448A31A622A}" presName="sibTrans" presStyleLbl="sibTrans1D1" presStyleIdx="1" presStyleCnt="3"/>
      <dgm:spPr/>
      <dgm:t>
        <a:bodyPr/>
        <a:lstStyle/>
        <a:p>
          <a:endParaRPr lang="en-US"/>
        </a:p>
      </dgm:t>
    </dgm:pt>
    <dgm:pt modelId="{3480D598-D882-46C1-9904-C9597592E4DE}" type="pres">
      <dgm:prSet presAssocID="{C5566586-28F6-4F37-82C7-640D4C32B114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21D5EA-9B41-44F9-967F-00A97CB8452B}" type="pres">
      <dgm:prSet presAssocID="{C5566586-28F6-4F37-82C7-640D4C32B114}" presName="spNode" presStyleCnt="0"/>
      <dgm:spPr/>
    </dgm:pt>
    <dgm:pt modelId="{A1B28DB3-FAE0-4BC1-964E-E03A0A8AD5C1}" type="pres">
      <dgm:prSet presAssocID="{98E2EB8C-1574-4E65-9752-7EB363D3BE23}" presName="sibTrans" presStyleLbl="sibTrans1D1" presStyleIdx="2" presStyleCnt="3"/>
      <dgm:spPr/>
      <dgm:t>
        <a:bodyPr/>
        <a:lstStyle/>
        <a:p>
          <a:endParaRPr lang="en-US"/>
        </a:p>
      </dgm:t>
    </dgm:pt>
  </dgm:ptLst>
  <dgm:cxnLst>
    <dgm:cxn modelId="{29D22781-36B6-A143-B9E8-66FBF12335B6}" type="presOf" srcId="{FB36A87D-CBF4-4902-8952-B448A31A622A}" destId="{4AB59E52-3125-4B4A-98EF-83E5DB3C1D32}" srcOrd="0" destOrd="0" presId="urn:microsoft.com/office/officeart/2005/8/layout/cycle5"/>
    <dgm:cxn modelId="{C57EAB7C-4EC1-2E41-A802-CFDADBC439FC}" type="presOf" srcId="{08B41B53-1AA7-4C3F-9B22-ABAD018F40B5}" destId="{2F5B4ABC-D5C9-4B59-8336-E2F7D6E8C297}" srcOrd="0" destOrd="0" presId="urn:microsoft.com/office/officeart/2005/8/layout/cycle5"/>
    <dgm:cxn modelId="{3A08B4F6-0D85-426D-978C-D98DB832D6A6}" srcId="{A1584B51-68A7-409A-9746-66C41A68CA29}" destId="{08B41B53-1AA7-4C3F-9B22-ABAD018F40B5}" srcOrd="1" destOrd="0" parTransId="{03BE6ECC-BFA5-48AC-83F1-77D966FE2E8F}" sibTransId="{FB36A87D-CBF4-4902-8952-B448A31A622A}"/>
    <dgm:cxn modelId="{4C2071E4-9FF4-E841-BFD6-841FB3C2BE24}" type="presOf" srcId="{A1584B51-68A7-409A-9746-66C41A68CA29}" destId="{6E2E5E53-87DF-460D-985C-8AEBF801A990}" srcOrd="0" destOrd="0" presId="urn:microsoft.com/office/officeart/2005/8/layout/cycle5"/>
    <dgm:cxn modelId="{11D19458-40D0-1847-8D7D-6A955284FC34}" type="presOf" srcId="{380B9031-FC7E-4713-B168-380B94DCAD28}" destId="{25EF97B1-023F-432B-8AF4-337986774824}" srcOrd="0" destOrd="0" presId="urn:microsoft.com/office/officeart/2005/8/layout/cycle5"/>
    <dgm:cxn modelId="{968A48BA-94DC-924D-A4B7-27B376C15F63}" type="presOf" srcId="{C5566586-28F6-4F37-82C7-640D4C32B114}" destId="{3480D598-D882-46C1-9904-C9597592E4DE}" srcOrd="0" destOrd="0" presId="urn:microsoft.com/office/officeart/2005/8/layout/cycle5"/>
    <dgm:cxn modelId="{B15112DE-D904-9F44-BB35-D47C0ACBB469}" type="presOf" srcId="{479BFC0E-570C-469A-A756-3DA3D04D210A}" destId="{7ACD58A7-59F2-4C07-8C5F-43614F19ECC8}" srcOrd="0" destOrd="0" presId="urn:microsoft.com/office/officeart/2005/8/layout/cycle5"/>
    <dgm:cxn modelId="{C17FEBC0-498D-D94B-B03F-E189D260AF8B}" type="presOf" srcId="{98E2EB8C-1574-4E65-9752-7EB363D3BE23}" destId="{A1B28DB3-FAE0-4BC1-964E-E03A0A8AD5C1}" srcOrd="0" destOrd="0" presId="urn:microsoft.com/office/officeart/2005/8/layout/cycle5"/>
    <dgm:cxn modelId="{90A27E65-DB9A-4A40-B1AB-60D73355DDB1}" srcId="{A1584B51-68A7-409A-9746-66C41A68CA29}" destId="{C5566586-28F6-4F37-82C7-640D4C32B114}" srcOrd="2" destOrd="0" parTransId="{CC1CD0A2-774F-4C5F-A6FC-6C14B845F5D1}" sibTransId="{98E2EB8C-1574-4E65-9752-7EB363D3BE23}"/>
    <dgm:cxn modelId="{94584708-42F0-4D7F-922E-A05C544811DF}" srcId="{A1584B51-68A7-409A-9746-66C41A68CA29}" destId="{479BFC0E-570C-469A-A756-3DA3D04D210A}" srcOrd="0" destOrd="0" parTransId="{537EBE36-3600-4AC7-9BBE-C184820DBBEB}" sibTransId="{380B9031-FC7E-4713-B168-380B94DCAD28}"/>
    <dgm:cxn modelId="{4B8F4AEF-67F4-EC48-A04C-D6012DB13D05}" type="presParOf" srcId="{6E2E5E53-87DF-460D-985C-8AEBF801A990}" destId="{7ACD58A7-59F2-4C07-8C5F-43614F19ECC8}" srcOrd="0" destOrd="0" presId="urn:microsoft.com/office/officeart/2005/8/layout/cycle5"/>
    <dgm:cxn modelId="{FC46FCC6-96D2-B940-87A3-15B085AA53C0}" type="presParOf" srcId="{6E2E5E53-87DF-460D-985C-8AEBF801A990}" destId="{A6BE0903-9DB2-407E-9FBB-733A64BA1FF6}" srcOrd="1" destOrd="0" presId="urn:microsoft.com/office/officeart/2005/8/layout/cycle5"/>
    <dgm:cxn modelId="{E25664E4-79AC-3049-92BA-D90F58AA5C1C}" type="presParOf" srcId="{6E2E5E53-87DF-460D-985C-8AEBF801A990}" destId="{25EF97B1-023F-432B-8AF4-337986774824}" srcOrd="2" destOrd="0" presId="urn:microsoft.com/office/officeart/2005/8/layout/cycle5"/>
    <dgm:cxn modelId="{4358147A-E6E5-524E-BFAF-92FC16F18310}" type="presParOf" srcId="{6E2E5E53-87DF-460D-985C-8AEBF801A990}" destId="{2F5B4ABC-D5C9-4B59-8336-E2F7D6E8C297}" srcOrd="3" destOrd="0" presId="urn:microsoft.com/office/officeart/2005/8/layout/cycle5"/>
    <dgm:cxn modelId="{2EDD09F1-0F61-3B45-B183-4FEDA54BBCFD}" type="presParOf" srcId="{6E2E5E53-87DF-460D-985C-8AEBF801A990}" destId="{890A1E62-C8CE-4032-9E19-0D35220DDA4B}" srcOrd="4" destOrd="0" presId="urn:microsoft.com/office/officeart/2005/8/layout/cycle5"/>
    <dgm:cxn modelId="{567A726C-9352-9148-ACAA-9700B5E989F5}" type="presParOf" srcId="{6E2E5E53-87DF-460D-985C-8AEBF801A990}" destId="{4AB59E52-3125-4B4A-98EF-83E5DB3C1D32}" srcOrd="5" destOrd="0" presId="urn:microsoft.com/office/officeart/2005/8/layout/cycle5"/>
    <dgm:cxn modelId="{5D04AB2C-4BE8-FD46-ADAE-E8161D4C4D04}" type="presParOf" srcId="{6E2E5E53-87DF-460D-985C-8AEBF801A990}" destId="{3480D598-D882-46C1-9904-C9597592E4DE}" srcOrd="6" destOrd="0" presId="urn:microsoft.com/office/officeart/2005/8/layout/cycle5"/>
    <dgm:cxn modelId="{BF23298A-85C7-2A4B-8417-89E4601C57A0}" type="presParOf" srcId="{6E2E5E53-87DF-460D-985C-8AEBF801A990}" destId="{0D21D5EA-9B41-44F9-967F-00A97CB8452B}" srcOrd="7" destOrd="0" presId="urn:microsoft.com/office/officeart/2005/8/layout/cycle5"/>
    <dgm:cxn modelId="{0CEC8245-869C-E545-AC6E-473EA902745B}" type="presParOf" srcId="{6E2E5E53-87DF-460D-985C-8AEBF801A990}" destId="{A1B28DB3-FAE0-4BC1-964E-E03A0A8AD5C1}" srcOrd="8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C187DB94-BDE2-47F0-971D-BE570BD52F7B}" type="doc">
      <dgm:prSet loTypeId="urn:microsoft.com/office/officeart/2005/8/layout/vList6" loCatId="process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4B3627DE-9382-4411-BAAE-11F7662407EE}">
      <dgm:prSet phldrT="[Text]" custT="1"/>
      <dgm:spPr/>
      <dgm:t>
        <a:bodyPr/>
        <a:lstStyle/>
        <a:p>
          <a:r>
            <a:rPr lang="en-US" sz="1600" b="1" dirty="0" smtClean="0"/>
            <a:t>Feed </a:t>
          </a:r>
          <a:r>
            <a:rPr lang="en-US" sz="1600" b="1" dirty="0" err="1" smtClean="0"/>
            <a:t>nGram</a:t>
          </a:r>
          <a:r>
            <a:rPr lang="en-US" sz="1600" b="1" dirty="0" smtClean="0"/>
            <a:t> opcode features to construct initial model</a:t>
          </a:r>
        </a:p>
      </dgm:t>
    </dgm:pt>
    <dgm:pt modelId="{3C05097A-9862-48AA-95B1-7822CD0FFBEF}" type="parTrans" cxnId="{C37A7093-BBCD-414F-8571-CC3CDF9E67E7}">
      <dgm:prSet/>
      <dgm:spPr/>
      <dgm:t>
        <a:bodyPr/>
        <a:lstStyle/>
        <a:p>
          <a:endParaRPr lang="en-US" b="1"/>
        </a:p>
      </dgm:t>
    </dgm:pt>
    <dgm:pt modelId="{CA9E11D1-A187-4A45-8D9B-BCF4CDA3854E}" type="sibTrans" cxnId="{C37A7093-BBCD-414F-8571-CC3CDF9E67E7}">
      <dgm:prSet/>
      <dgm:spPr/>
      <dgm:t>
        <a:bodyPr/>
        <a:lstStyle/>
        <a:p>
          <a:endParaRPr lang="en-US" b="1"/>
        </a:p>
      </dgm:t>
    </dgm:pt>
    <dgm:pt modelId="{CCFDF2EC-30F3-4DA4-81D9-611FEB6C3E2A}">
      <dgm:prSet phldrT="[Text]"/>
      <dgm:spPr/>
      <dgm:t>
        <a:bodyPr/>
        <a:lstStyle/>
        <a:p>
          <a:r>
            <a:rPr lang="en-US" b="1" dirty="0" smtClean="0"/>
            <a:t>Dimension reduction: select top features</a:t>
          </a:r>
          <a:endParaRPr lang="en-US" b="1" dirty="0"/>
        </a:p>
      </dgm:t>
    </dgm:pt>
    <dgm:pt modelId="{D7D18E9F-C018-43C1-8EBF-FE43D05B2A08}" type="parTrans" cxnId="{F511EE66-4F7B-4C96-9D5E-FDB73D2687CA}">
      <dgm:prSet/>
      <dgm:spPr/>
      <dgm:t>
        <a:bodyPr/>
        <a:lstStyle/>
        <a:p>
          <a:endParaRPr lang="en-US" b="1"/>
        </a:p>
      </dgm:t>
    </dgm:pt>
    <dgm:pt modelId="{82FB610C-E5EA-412F-AAD6-29082DA68C8F}" type="sibTrans" cxnId="{F511EE66-4F7B-4C96-9D5E-FDB73D2687CA}">
      <dgm:prSet/>
      <dgm:spPr/>
      <dgm:t>
        <a:bodyPr/>
        <a:lstStyle/>
        <a:p>
          <a:endParaRPr lang="en-US" b="1"/>
        </a:p>
      </dgm:t>
    </dgm:pt>
    <dgm:pt modelId="{C64223C4-B8D7-48FB-BF5B-50D6C83F4192}" type="pres">
      <dgm:prSet presAssocID="{C187DB94-BDE2-47F0-971D-BE570BD52F7B}" presName="Name0" presStyleCnt="0">
        <dgm:presLayoutVars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77B80393-A884-460F-83B8-A4F40445D887}" type="pres">
      <dgm:prSet presAssocID="{4B3627DE-9382-4411-BAAE-11F7662407EE}" presName="linNode" presStyleCnt="0"/>
      <dgm:spPr/>
    </dgm:pt>
    <dgm:pt modelId="{DD3CCFCC-56A6-45DB-B9D3-ACD02DBA6E26}" type="pres">
      <dgm:prSet presAssocID="{4B3627DE-9382-4411-BAAE-11F7662407EE}" presName="parentShp" presStyleLbl="node1" presStyleIdx="0" presStyleCnt="1" custScaleX="113158" custLinFactY="-188235" custLinFactNeighborX="-55556" custLinFactNeighborY="-2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CC3D72-2039-45E5-9267-61C4F603BEEB}" type="pres">
      <dgm:prSet presAssocID="{4B3627DE-9382-4411-BAAE-11F7662407EE}" presName="childShp" presStyleLbl="bgAccFollowNode1" presStyleIdx="0" presStyleCnt="1" custScaleY="3793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1B65F7B-97F8-0F49-BB60-E07E8D53DD3D}" type="presOf" srcId="{CCFDF2EC-30F3-4DA4-81D9-611FEB6C3E2A}" destId="{D0CC3D72-2039-45E5-9267-61C4F603BEEB}" srcOrd="0" destOrd="0" presId="urn:microsoft.com/office/officeart/2005/8/layout/vList6"/>
    <dgm:cxn modelId="{CFD395FD-AE5D-5949-A7CD-612123EEDA88}" type="presOf" srcId="{4B3627DE-9382-4411-BAAE-11F7662407EE}" destId="{DD3CCFCC-56A6-45DB-B9D3-ACD02DBA6E26}" srcOrd="0" destOrd="0" presId="urn:microsoft.com/office/officeart/2005/8/layout/vList6"/>
    <dgm:cxn modelId="{F511EE66-4F7B-4C96-9D5E-FDB73D2687CA}" srcId="{4B3627DE-9382-4411-BAAE-11F7662407EE}" destId="{CCFDF2EC-30F3-4DA4-81D9-611FEB6C3E2A}" srcOrd="0" destOrd="0" parTransId="{D7D18E9F-C018-43C1-8EBF-FE43D05B2A08}" sibTransId="{82FB610C-E5EA-412F-AAD6-29082DA68C8F}"/>
    <dgm:cxn modelId="{C37A7093-BBCD-414F-8571-CC3CDF9E67E7}" srcId="{C187DB94-BDE2-47F0-971D-BE570BD52F7B}" destId="{4B3627DE-9382-4411-BAAE-11F7662407EE}" srcOrd="0" destOrd="0" parTransId="{3C05097A-9862-48AA-95B1-7822CD0FFBEF}" sibTransId="{CA9E11D1-A187-4A45-8D9B-BCF4CDA3854E}"/>
    <dgm:cxn modelId="{DBD98C35-10BC-C04F-B7E4-25CB1EBD0BF6}" type="presOf" srcId="{C187DB94-BDE2-47F0-971D-BE570BD52F7B}" destId="{C64223C4-B8D7-48FB-BF5B-50D6C83F4192}" srcOrd="0" destOrd="0" presId="urn:microsoft.com/office/officeart/2005/8/layout/vList6"/>
    <dgm:cxn modelId="{C755F659-2C3E-E941-B5D4-D660B1222B32}" type="presParOf" srcId="{C64223C4-B8D7-48FB-BF5B-50D6C83F4192}" destId="{77B80393-A884-460F-83B8-A4F40445D887}" srcOrd="0" destOrd="0" presId="urn:microsoft.com/office/officeart/2005/8/layout/vList6"/>
    <dgm:cxn modelId="{79F5D08B-3767-F149-ACC7-6BF868C21AAF}" type="presParOf" srcId="{77B80393-A884-460F-83B8-A4F40445D887}" destId="{DD3CCFCC-56A6-45DB-B9D3-ACD02DBA6E26}" srcOrd="0" destOrd="0" presId="urn:microsoft.com/office/officeart/2005/8/layout/vList6"/>
    <dgm:cxn modelId="{B29A05E5-070B-ED44-8FC9-A4EB963C070B}" type="presParOf" srcId="{77B80393-A884-460F-83B8-A4F40445D887}" destId="{D0CC3D72-2039-45E5-9267-61C4F603BEEB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7703210-84D6-47E2-B2C6-F405BF5AEEE6}" type="doc">
      <dgm:prSet loTypeId="urn:microsoft.com/office/officeart/2005/8/layout/chevron1" loCatId="process" qsTypeId="urn:microsoft.com/office/officeart/2005/8/quickstyle/simple1" qsCatId="simple" csTypeId="urn:microsoft.com/office/officeart/2005/8/colors/accent1_3" csCatId="accent1" phldr="1"/>
      <dgm:spPr/>
    </dgm:pt>
    <dgm:pt modelId="{00A789C9-24EA-4EC6-ACA6-6F4DE7D1DDEF}">
      <dgm:prSet phldrT="[Text]"/>
      <dgm:spPr/>
      <dgm:t>
        <a:bodyPr/>
        <a:lstStyle/>
        <a:p>
          <a:r>
            <a:rPr lang="en-US" b="1" dirty="0" smtClean="0"/>
            <a:t>Randomly sampled 10,000 data</a:t>
          </a:r>
          <a:endParaRPr lang="en-US" b="1" dirty="0"/>
        </a:p>
      </dgm:t>
    </dgm:pt>
    <dgm:pt modelId="{AAE2FAEE-930B-46D2-8B3C-B0B0322D9E2D}" type="parTrans" cxnId="{2453A3F5-83F2-4E14-9579-A98119BE7010}">
      <dgm:prSet/>
      <dgm:spPr/>
      <dgm:t>
        <a:bodyPr/>
        <a:lstStyle/>
        <a:p>
          <a:endParaRPr lang="en-US" b="1"/>
        </a:p>
      </dgm:t>
    </dgm:pt>
    <dgm:pt modelId="{B75D3E73-E213-4022-8017-A5877B701966}" type="sibTrans" cxnId="{2453A3F5-83F2-4E14-9579-A98119BE7010}">
      <dgm:prSet/>
      <dgm:spPr/>
      <dgm:t>
        <a:bodyPr/>
        <a:lstStyle/>
        <a:p>
          <a:endParaRPr lang="en-US" b="1"/>
        </a:p>
      </dgm:t>
    </dgm:pt>
    <dgm:pt modelId="{9F0BC7CA-3A23-4BD5-8884-8AC13B1B1B40}">
      <dgm:prSet phldrT="[Text]"/>
      <dgm:spPr/>
      <dgm:t>
        <a:bodyPr/>
        <a:lstStyle/>
        <a:p>
          <a:r>
            <a:rPr lang="en-US" b="1" dirty="0" smtClean="0"/>
            <a:t>Full dataset</a:t>
          </a:r>
          <a:endParaRPr lang="en-US" b="1" dirty="0"/>
        </a:p>
      </dgm:t>
    </dgm:pt>
    <dgm:pt modelId="{11F68DF6-23B2-4FD4-8C60-8C08B2706671}" type="parTrans" cxnId="{FCD48649-84FA-4258-8F48-264625877808}">
      <dgm:prSet/>
      <dgm:spPr/>
      <dgm:t>
        <a:bodyPr/>
        <a:lstStyle/>
        <a:p>
          <a:endParaRPr lang="en-US" b="1"/>
        </a:p>
      </dgm:t>
    </dgm:pt>
    <dgm:pt modelId="{C254C7F9-AC74-4E00-870B-1B082F9E0D79}" type="sibTrans" cxnId="{FCD48649-84FA-4258-8F48-264625877808}">
      <dgm:prSet/>
      <dgm:spPr/>
      <dgm:t>
        <a:bodyPr/>
        <a:lstStyle/>
        <a:p>
          <a:endParaRPr lang="en-US" b="1"/>
        </a:p>
      </dgm:t>
    </dgm:pt>
    <dgm:pt modelId="{2CBCDD47-6F4B-4510-9D6E-FC7148A7E62D}">
      <dgm:prSet phldrT="[Text]"/>
      <dgm:spPr/>
      <dgm:t>
        <a:bodyPr/>
        <a:lstStyle/>
        <a:p>
          <a:r>
            <a:rPr lang="en-US" b="1" dirty="0" smtClean="0"/>
            <a:t>Full dataset</a:t>
          </a:r>
          <a:endParaRPr lang="en-US" b="1" dirty="0"/>
        </a:p>
      </dgm:t>
    </dgm:pt>
    <dgm:pt modelId="{EBB04D7F-24EB-4BFA-9D0D-72F885CB925A}" type="parTrans" cxnId="{493287D7-0F82-4851-9F91-33768CF96241}">
      <dgm:prSet/>
      <dgm:spPr/>
      <dgm:t>
        <a:bodyPr/>
        <a:lstStyle/>
        <a:p>
          <a:endParaRPr lang="en-US"/>
        </a:p>
      </dgm:t>
    </dgm:pt>
    <dgm:pt modelId="{7F2E516C-FAF5-40CB-9927-F5A492EDBB25}" type="sibTrans" cxnId="{493287D7-0F82-4851-9F91-33768CF96241}">
      <dgm:prSet/>
      <dgm:spPr/>
      <dgm:t>
        <a:bodyPr/>
        <a:lstStyle/>
        <a:p>
          <a:endParaRPr lang="en-US"/>
        </a:p>
      </dgm:t>
    </dgm:pt>
    <dgm:pt modelId="{470E3C24-5F45-4998-A3D8-C2DF5B45842B}" type="pres">
      <dgm:prSet presAssocID="{37703210-84D6-47E2-B2C6-F405BF5AEEE6}" presName="Name0" presStyleCnt="0">
        <dgm:presLayoutVars>
          <dgm:dir/>
          <dgm:animLvl val="lvl"/>
          <dgm:resizeHandles val="exact"/>
        </dgm:presLayoutVars>
      </dgm:prSet>
      <dgm:spPr/>
    </dgm:pt>
    <dgm:pt modelId="{42FE31EB-3297-4C6C-809A-95C81D7BA39D}" type="pres">
      <dgm:prSet presAssocID="{00A789C9-24EA-4EC6-ACA6-6F4DE7D1DDEF}" presName="parTxOnly" presStyleLbl="node1" presStyleIdx="0" presStyleCnt="3" custScaleX="51382" custLinFactX="14414" custLinFactNeighborX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C28290-4AC2-47DA-9427-876E6E1C3150}" type="pres">
      <dgm:prSet presAssocID="{B75D3E73-E213-4022-8017-A5877B701966}" presName="parTxOnlySpace" presStyleCnt="0"/>
      <dgm:spPr/>
    </dgm:pt>
    <dgm:pt modelId="{A37E746B-EDB9-46B5-9DA1-2A56B42E08C6}" type="pres">
      <dgm:prSet presAssocID="{9F0BC7CA-3A23-4BD5-8884-8AC13B1B1B40}" presName="parTxOnly" presStyleLbl="node1" presStyleIdx="1" presStyleCnt="3" custScaleX="22982" custLinFactX="19060" custLinFactNeighborX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0FF65C-1264-4F13-BCEC-2987F8FF271B}" type="pres">
      <dgm:prSet presAssocID="{C254C7F9-AC74-4E00-870B-1B082F9E0D79}" presName="parTxOnlySpace" presStyleCnt="0"/>
      <dgm:spPr/>
    </dgm:pt>
    <dgm:pt modelId="{5D7E177F-6E26-4130-84F3-A9DA8D8435FE}" type="pres">
      <dgm:prSet presAssocID="{2CBCDD47-6F4B-4510-9D6E-FC7148A7E62D}" presName="parTxOnly" presStyleLbl="node1" presStyleIdx="2" presStyleCnt="3" custScaleX="36214" custLinFactX="-50558" custLinFactNeighborX="-100000" custLinFactNeighborY="1666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7B089A7-183F-5741-A767-0C5B133D83FA}" type="presOf" srcId="{2CBCDD47-6F4B-4510-9D6E-FC7148A7E62D}" destId="{5D7E177F-6E26-4130-84F3-A9DA8D8435FE}" srcOrd="0" destOrd="0" presId="urn:microsoft.com/office/officeart/2005/8/layout/chevron1"/>
    <dgm:cxn modelId="{0F8D2E23-96E4-E44F-A935-55E137DA3957}" type="presOf" srcId="{00A789C9-24EA-4EC6-ACA6-6F4DE7D1DDEF}" destId="{42FE31EB-3297-4C6C-809A-95C81D7BA39D}" srcOrd="0" destOrd="0" presId="urn:microsoft.com/office/officeart/2005/8/layout/chevron1"/>
    <dgm:cxn modelId="{470AFB58-B29F-3940-A4BE-DABA10580387}" type="presOf" srcId="{37703210-84D6-47E2-B2C6-F405BF5AEEE6}" destId="{470E3C24-5F45-4998-A3D8-C2DF5B45842B}" srcOrd="0" destOrd="0" presId="urn:microsoft.com/office/officeart/2005/8/layout/chevron1"/>
    <dgm:cxn modelId="{493287D7-0F82-4851-9F91-33768CF96241}" srcId="{37703210-84D6-47E2-B2C6-F405BF5AEEE6}" destId="{2CBCDD47-6F4B-4510-9D6E-FC7148A7E62D}" srcOrd="2" destOrd="0" parTransId="{EBB04D7F-24EB-4BFA-9D0D-72F885CB925A}" sibTransId="{7F2E516C-FAF5-40CB-9927-F5A492EDBB25}"/>
    <dgm:cxn modelId="{2453A3F5-83F2-4E14-9579-A98119BE7010}" srcId="{37703210-84D6-47E2-B2C6-F405BF5AEEE6}" destId="{00A789C9-24EA-4EC6-ACA6-6F4DE7D1DDEF}" srcOrd="0" destOrd="0" parTransId="{AAE2FAEE-930B-46D2-8B3C-B0B0322D9E2D}" sibTransId="{B75D3E73-E213-4022-8017-A5877B701966}"/>
    <dgm:cxn modelId="{E385E623-BDD1-124C-98A9-15D403744FC7}" type="presOf" srcId="{9F0BC7CA-3A23-4BD5-8884-8AC13B1B1B40}" destId="{A37E746B-EDB9-46B5-9DA1-2A56B42E08C6}" srcOrd="0" destOrd="0" presId="urn:microsoft.com/office/officeart/2005/8/layout/chevron1"/>
    <dgm:cxn modelId="{FCD48649-84FA-4258-8F48-264625877808}" srcId="{37703210-84D6-47E2-B2C6-F405BF5AEEE6}" destId="{9F0BC7CA-3A23-4BD5-8884-8AC13B1B1B40}" srcOrd="1" destOrd="0" parTransId="{11F68DF6-23B2-4FD4-8C60-8C08B2706671}" sibTransId="{C254C7F9-AC74-4E00-870B-1B082F9E0D79}"/>
    <dgm:cxn modelId="{913F3E5B-5896-C54A-9776-B56289F18D0C}" type="presParOf" srcId="{470E3C24-5F45-4998-A3D8-C2DF5B45842B}" destId="{42FE31EB-3297-4C6C-809A-95C81D7BA39D}" srcOrd="0" destOrd="0" presId="urn:microsoft.com/office/officeart/2005/8/layout/chevron1"/>
    <dgm:cxn modelId="{DC9B23AE-F536-0F46-A929-1AC202FEC312}" type="presParOf" srcId="{470E3C24-5F45-4998-A3D8-C2DF5B45842B}" destId="{86C28290-4AC2-47DA-9427-876E6E1C3150}" srcOrd="1" destOrd="0" presId="urn:microsoft.com/office/officeart/2005/8/layout/chevron1"/>
    <dgm:cxn modelId="{8FC2F3FF-93D1-5F41-810C-DFC779DCC5D8}" type="presParOf" srcId="{470E3C24-5F45-4998-A3D8-C2DF5B45842B}" destId="{A37E746B-EDB9-46B5-9DA1-2A56B42E08C6}" srcOrd="2" destOrd="0" presId="urn:microsoft.com/office/officeart/2005/8/layout/chevron1"/>
    <dgm:cxn modelId="{CAD9B5F0-FF50-FC48-8917-3DE3306BB24A}" type="presParOf" srcId="{470E3C24-5F45-4998-A3D8-C2DF5B45842B}" destId="{090FF65C-1264-4F13-BCEC-2987F8FF271B}" srcOrd="3" destOrd="0" presId="urn:microsoft.com/office/officeart/2005/8/layout/chevron1"/>
    <dgm:cxn modelId="{5CC3564D-2528-A040-976A-F7ABD84A7704}" type="presParOf" srcId="{470E3C24-5F45-4998-A3D8-C2DF5B45842B}" destId="{5D7E177F-6E26-4130-84F3-A9DA8D8435FE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CD58A7-59F2-4C07-8C5F-43614F19ECC8}">
      <dsp:nvSpPr>
        <dsp:cNvPr id="0" name=""/>
        <dsp:cNvSpPr/>
      </dsp:nvSpPr>
      <dsp:spPr>
        <a:xfrm>
          <a:off x="1408847" y="726"/>
          <a:ext cx="1342824" cy="87283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Extract and add new features</a:t>
          </a:r>
          <a:endParaRPr lang="en-US" sz="1600" b="1" kern="1200" dirty="0"/>
        </a:p>
      </dsp:txBody>
      <dsp:txXfrm>
        <a:off x="1451455" y="43334"/>
        <a:ext cx="1257608" cy="787619"/>
      </dsp:txXfrm>
    </dsp:sp>
    <dsp:sp modelId="{25EF97B1-023F-432B-8AF4-337986774824}">
      <dsp:nvSpPr>
        <dsp:cNvPr id="0" name=""/>
        <dsp:cNvSpPr/>
      </dsp:nvSpPr>
      <dsp:spPr>
        <a:xfrm>
          <a:off x="916883" y="437144"/>
          <a:ext cx="2326753" cy="2326753"/>
        </a:xfrm>
        <a:custGeom>
          <a:avLst/>
          <a:gdLst/>
          <a:ahLst/>
          <a:cxnLst/>
          <a:rect l="0" t="0" r="0" b="0"/>
          <a:pathLst>
            <a:path>
              <a:moveTo>
                <a:pt x="2014761" y="370540"/>
              </a:moveTo>
              <a:arcTo wR="1163376" hR="1163376" stAng="19022363" swAng="2300577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5B4ABC-D5C9-4B59-8336-E2F7D6E8C297}">
      <dsp:nvSpPr>
        <dsp:cNvPr id="0" name=""/>
        <dsp:cNvSpPr/>
      </dsp:nvSpPr>
      <dsp:spPr>
        <a:xfrm>
          <a:off x="2416361" y="1745791"/>
          <a:ext cx="1342824" cy="87283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Re-train Model</a:t>
          </a:r>
          <a:endParaRPr lang="en-US" sz="1600" b="1" kern="1200" dirty="0"/>
        </a:p>
      </dsp:txBody>
      <dsp:txXfrm>
        <a:off x="2458969" y="1788399"/>
        <a:ext cx="1257608" cy="787619"/>
      </dsp:txXfrm>
    </dsp:sp>
    <dsp:sp modelId="{4AB59E52-3125-4B4A-98EF-83E5DB3C1D32}">
      <dsp:nvSpPr>
        <dsp:cNvPr id="0" name=""/>
        <dsp:cNvSpPr/>
      </dsp:nvSpPr>
      <dsp:spPr>
        <a:xfrm>
          <a:off x="916883" y="437144"/>
          <a:ext cx="2326753" cy="2326753"/>
        </a:xfrm>
        <a:custGeom>
          <a:avLst/>
          <a:gdLst/>
          <a:ahLst/>
          <a:cxnLst/>
          <a:rect l="0" t="0" r="0" b="0"/>
          <a:pathLst>
            <a:path>
              <a:moveTo>
                <a:pt x="1519976" y="2270752"/>
              </a:moveTo>
              <a:arcTo wR="1163376" hR="1163376" stAng="4329017" swAng="2141966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80D598-D882-46C1-9904-C9597592E4DE}">
      <dsp:nvSpPr>
        <dsp:cNvPr id="0" name=""/>
        <dsp:cNvSpPr/>
      </dsp:nvSpPr>
      <dsp:spPr>
        <a:xfrm>
          <a:off x="401334" y="1745791"/>
          <a:ext cx="1342824" cy="87283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Evaluate Model (cross validation)</a:t>
          </a:r>
          <a:endParaRPr lang="en-US" sz="1600" b="1" kern="1200" dirty="0"/>
        </a:p>
      </dsp:txBody>
      <dsp:txXfrm>
        <a:off x="443942" y="1788399"/>
        <a:ext cx="1257608" cy="787619"/>
      </dsp:txXfrm>
    </dsp:sp>
    <dsp:sp modelId="{A1B28DB3-FAE0-4BC1-964E-E03A0A8AD5C1}">
      <dsp:nvSpPr>
        <dsp:cNvPr id="0" name=""/>
        <dsp:cNvSpPr/>
      </dsp:nvSpPr>
      <dsp:spPr>
        <a:xfrm>
          <a:off x="916883" y="437144"/>
          <a:ext cx="2326753" cy="2326753"/>
        </a:xfrm>
        <a:custGeom>
          <a:avLst/>
          <a:gdLst/>
          <a:ahLst/>
          <a:cxnLst/>
          <a:rect l="0" t="0" r="0" b="0"/>
          <a:pathLst>
            <a:path>
              <a:moveTo>
                <a:pt x="3776" y="1069717"/>
              </a:moveTo>
              <a:arcTo wR="1163376" hR="1163376" stAng="11077060" swAng="2300577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59EBB2-568A-A04E-9BFA-D0918C668EE7}">
      <dsp:nvSpPr>
        <dsp:cNvPr id="0" name=""/>
        <dsp:cNvSpPr/>
      </dsp:nvSpPr>
      <dsp:spPr>
        <a:xfrm>
          <a:off x="3216" y="1811376"/>
          <a:ext cx="1934329" cy="6540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/>
            <a:t>10</a:t>
          </a:r>
          <a:r>
            <a:rPr lang="en-US" sz="1800" b="1" kern="1200" baseline="0" dirty="0" smtClean="0"/>
            <a:t> </a:t>
          </a:r>
          <a:r>
            <a:rPr lang="en-US" sz="1800" b="1" kern="1200" dirty="0" smtClean="0"/>
            <a:t>Info fields</a:t>
          </a:r>
          <a:endParaRPr lang="en-US" sz="1800" b="1" kern="1200" dirty="0"/>
        </a:p>
      </dsp:txBody>
      <dsp:txXfrm>
        <a:off x="3216" y="1811376"/>
        <a:ext cx="1934329" cy="654045"/>
      </dsp:txXfrm>
    </dsp:sp>
    <dsp:sp modelId="{42196B1D-DE28-AD4A-AACA-9E7A17D71F99}">
      <dsp:nvSpPr>
        <dsp:cNvPr id="0" name=""/>
        <dsp:cNvSpPr/>
      </dsp:nvSpPr>
      <dsp:spPr>
        <a:xfrm>
          <a:off x="0" y="2478347"/>
          <a:ext cx="1934329" cy="395279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285750" marR="0" lvl="1" indent="-285750" algn="l" defTabSz="124460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r>
            <a:rPr lang="en-US" sz="1800" kern="1200" dirty="0" smtClean="0"/>
            <a:t>File</a:t>
          </a:r>
          <a:r>
            <a:rPr lang="en-US" sz="1800" kern="1200" baseline="0" dirty="0" smtClean="0"/>
            <a:t> Entropy</a:t>
          </a:r>
          <a:endParaRPr lang="en-US" sz="1800" kern="1200" dirty="0"/>
        </a:p>
        <a:p>
          <a:pPr marL="285750" marR="0" lvl="1" indent="-285750" algn="l" defTabSz="124460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r>
            <a:rPr lang="en-US" sz="1800" kern="1200" dirty="0" smtClean="0"/>
            <a:t>Size of Stack Reserve</a:t>
          </a:r>
          <a:endParaRPr lang="en-US" sz="1800" kern="1200" dirty="0"/>
        </a:p>
        <a:p>
          <a:pPr marL="285750" marR="0" lvl="1" indent="-285750" algn="l" defTabSz="124460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r>
            <a:rPr lang="en-US" sz="1800" kern="1200" baseline="0" dirty="0" smtClean="0"/>
            <a:t>File Size</a:t>
          </a:r>
        </a:p>
        <a:p>
          <a:pPr marL="285750" marR="0" lvl="1" indent="-285750" algn="l" defTabSz="124460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r>
            <a:rPr lang="en-US" sz="1800" kern="1200" dirty="0" smtClean="0"/>
            <a:t>Size of Image</a:t>
          </a:r>
          <a:endParaRPr lang="en-US" sz="1800" kern="1200" baseline="0" dirty="0" smtClean="0"/>
        </a:p>
        <a:p>
          <a:pPr marL="285750" marR="0" lvl="1" indent="-285750" algn="l" defTabSz="124460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r>
            <a:rPr lang="en-US" sz="1800" kern="1200" dirty="0" smtClean="0"/>
            <a:t>Loop Count</a:t>
          </a:r>
          <a:endParaRPr lang="en-US" sz="1800" kern="1200" baseline="0" dirty="0" smtClean="0"/>
        </a:p>
        <a:p>
          <a:pPr marL="285750" marR="0" lvl="1" indent="-285750" algn="l" defTabSz="124460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r>
            <a:rPr lang="en-US" sz="1800" kern="1200" dirty="0" smtClean="0"/>
            <a:t>Size of Code</a:t>
          </a:r>
          <a:endParaRPr lang="en-US" sz="1800" kern="1200" baseline="0" dirty="0" smtClean="0"/>
        </a:p>
        <a:p>
          <a:pPr marL="285750" marR="0" lvl="1" indent="-285750" algn="l" defTabSz="124460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r>
            <a:rPr lang="en-US" sz="1800" kern="1200" dirty="0" smtClean="0"/>
            <a:t>Size Of Initialized Data</a:t>
          </a:r>
          <a:endParaRPr lang="en-US" sz="1800" kern="1200" baseline="0" dirty="0" smtClean="0"/>
        </a:p>
        <a:p>
          <a:pPr marL="285750" marR="0" lvl="1" indent="-285750" algn="l" defTabSz="124460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r>
            <a:rPr lang="en-US" sz="1800" kern="1200" dirty="0" smtClean="0"/>
            <a:t>Number of sections</a:t>
          </a:r>
          <a:endParaRPr lang="en-US" sz="1800" kern="1200" baseline="0" dirty="0" smtClean="0"/>
        </a:p>
        <a:p>
          <a:pPr marL="285750" marR="0" lvl="1" indent="-285750" algn="l" defTabSz="124460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r>
            <a:rPr lang="en-US" sz="1800" kern="1200" dirty="0" smtClean="0"/>
            <a:t>Size of Header</a:t>
          </a:r>
          <a:endParaRPr lang="en-US" sz="1800" kern="1200" baseline="0" dirty="0" smtClean="0"/>
        </a:p>
        <a:p>
          <a:pPr marL="285750" marR="0" lvl="1" indent="-285750" algn="l" defTabSz="124460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r>
            <a:rPr lang="en-US" sz="1800" kern="1200" baseline="0" dirty="0" smtClean="0"/>
            <a:t>String Count</a:t>
          </a:r>
        </a:p>
      </dsp:txBody>
      <dsp:txXfrm>
        <a:off x="0" y="2478347"/>
        <a:ext cx="1934329" cy="3952799"/>
      </dsp:txXfrm>
    </dsp:sp>
    <dsp:sp modelId="{A42F411B-0A74-DD49-9319-1FE09CABC194}">
      <dsp:nvSpPr>
        <dsp:cNvPr id="0" name=""/>
        <dsp:cNvSpPr/>
      </dsp:nvSpPr>
      <dsp:spPr>
        <a:xfrm>
          <a:off x="2208353" y="1811376"/>
          <a:ext cx="1934329" cy="6540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/>
            <a:t>5 Derived fields (newly created)</a:t>
          </a:r>
          <a:endParaRPr lang="en-US" sz="1800" b="1" kern="1200" dirty="0"/>
        </a:p>
      </dsp:txBody>
      <dsp:txXfrm>
        <a:off x="2208353" y="1811376"/>
        <a:ext cx="1934329" cy="654045"/>
      </dsp:txXfrm>
    </dsp:sp>
    <dsp:sp modelId="{F420A13B-FF5D-A949-B4F5-9F6FD6180DC5}">
      <dsp:nvSpPr>
        <dsp:cNvPr id="0" name=""/>
        <dsp:cNvSpPr/>
      </dsp:nvSpPr>
      <dsp:spPr>
        <a:xfrm>
          <a:off x="2208353" y="2465422"/>
          <a:ext cx="1934329" cy="395279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Loop Count to File Size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Code Size to File Size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String Count to File Size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Loop Count to Code Size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String Count to Code Size</a:t>
          </a:r>
          <a:endParaRPr lang="en-US" sz="1800" kern="1200" dirty="0"/>
        </a:p>
      </dsp:txBody>
      <dsp:txXfrm>
        <a:off x="2208353" y="2465422"/>
        <a:ext cx="1934329" cy="3952799"/>
      </dsp:txXfrm>
    </dsp:sp>
    <dsp:sp modelId="{A7B7AE34-9003-7E4F-89BB-B4D729534574}">
      <dsp:nvSpPr>
        <dsp:cNvPr id="0" name=""/>
        <dsp:cNvSpPr/>
      </dsp:nvSpPr>
      <dsp:spPr>
        <a:xfrm>
          <a:off x="4413489" y="1811376"/>
          <a:ext cx="1934329" cy="6540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/>
            <a:t>26 DDL import Count</a:t>
          </a:r>
          <a:endParaRPr lang="en-US" sz="1800" b="1" kern="1200" dirty="0"/>
        </a:p>
      </dsp:txBody>
      <dsp:txXfrm>
        <a:off x="4413489" y="1811376"/>
        <a:ext cx="1934329" cy="654045"/>
      </dsp:txXfrm>
    </dsp:sp>
    <dsp:sp modelId="{2940DBEC-97DF-074F-A55D-413650628AC9}">
      <dsp:nvSpPr>
        <dsp:cNvPr id="0" name=""/>
        <dsp:cNvSpPr/>
      </dsp:nvSpPr>
      <dsp:spPr>
        <a:xfrm>
          <a:off x="4413489" y="2465422"/>
          <a:ext cx="1934329" cy="395279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u="none" kern="1200" dirty="0" smtClean="0"/>
            <a:t>KERNEL32.dll</a:t>
          </a:r>
          <a:endParaRPr lang="en-US" sz="1800" kern="1200" dirty="0"/>
        </a:p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u="none" kern="1200" smtClean="0"/>
            <a:t>USER32.dll</a:t>
          </a:r>
          <a:endParaRPr lang="en-US" sz="1800" kern="1200"/>
        </a:p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u="none" kern="1200" smtClean="0"/>
            <a:t>ADVAPI32.dll</a:t>
          </a:r>
          <a:endParaRPr lang="en-US" sz="1800" kern="1200"/>
        </a:p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u="none" kern="1200" smtClean="0"/>
            <a:t>GDI32.dll</a:t>
          </a:r>
          <a:endParaRPr lang="en-US" sz="1800" kern="1200"/>
        </a:p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u="none" kern="1200" smtClean="0"/>
            <a:t>MSVBVM60.DLL</a:t>
          </a:r>
          <a:endParaRPr lang="en-US" sz="1800" kern="1200"/>
        </a:p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u="none" kern="1200" smtClean="0"/>
            <a:t>SHELL32.dll</a:t>
          </a:r>
          <a:endParaRPr lang="en-US" sz="1800" kern="1200"/>
        </a:p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u="none" kern="1200" smtClean="0"/>
            <a:t>ntdll.dll</a:t>
          </a:r>
          <a:endParaRPr lang="en-US" sz="1800" kern="1200"/>
        </a:p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u="none" kern="1200" smtClean="0"/>
            <a:t>ole32.dll</a:t>
          </a:r>
          <a:endParaRPr lang="en-US" sz="1800" kern="1200"/>
        </a:p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u="none" kern="1200" smtClean="0"/>
            <a:t>COMCTL32.dll</a:t>
          </a:r>
          <a:endParaRPr lang="en-US" sz="1800" kern="1200"/>
        </a:p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u="none" kern="1200" dirty="0" smtClean="0"/>
            <a:t>OLEAUT32.dll</a:t>
          </a:r>
        </a:p>
        <a:p>
          <a:pPr marL="57150" lvl="1" indent="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u="none" kern="1200" dirty="0" smtClean="0"/>
            <a:t>…</a:t>
          </a:r>
          <a:endParaRPr lang="en-US" sz="1800" kern="1200" dirty="0"/>
        </a:p>
      </dsp:txBody>
      <dsp:txXfrm>
        <a:off x="4413489" y="2465422"/>
        <a:ext cx="1934329" cy="3952799"/>
      </dsp:txXfrm>
    </dsp:sp>
    <dsp:sp modelId="{625FCB6F-D8AB-EB49-B8B4-5732E1A4B5BD}">
      <dsp:nvSpPr>
        <dsp:cNvPr id="0" name=""/>
        <dsp:cNvSpPr/>
      </dsp:nvSpPr>
      <dsp:spPr>
        <a:xfrm>
          <a:off x="6618625" y="1811376"/>
          <a:ext cx="1934329" cy="6540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/>
            <a:t>17 Section</a:t>
          </a:r>
          <a:r>
            <a:rPr lang="en-US" sz="1800" b="1" kern="1200" baseline="0" dirty="0" smtClean="0"/>
            <a:t> fields</a:t>
          </a:r>
          <a:endParaRPr lang="en-US" sz="1800" b="1" kern="1200" dirty="0"/>
        </a:p>
      </dsp:txBody>
      <dsp:txXfrm>
        <a:off x="6618625" y="1811376"/>
        <a:ext cx="1934329" cy="654045"/>
      </dsp:txXfrm>
    </dsp:sp>
    <dsp:sp modelId="{C32B3E1F-D946-D744-9CC8-98A94CA45640}">
      <dsp:nvSpPr>
        <dsp:cNvPr id="0" name=""/>
        <dsp:cNvSpPr/>
      </dsp:nvSpPr>
      <dsp:spPr>
        <a:xfrm>
          <a:off x="6618625" y="2465422"/>
          <a:ext cx="1934329" cy="395279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u="none" kern="1200" smtClean="0"/>
            <a:t>.text_entropy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u="none" kern="1200" smtClean="0"/>
            <a:t>.rsrc_entropy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u="none" kern="1200" smtClean="0"/>
            <a:t>.rsrc_vSize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u="none" kern="1200" smtClean="0"/>
            <a:t>.data_entropy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u="none" kern="1200" smtClean="0"/>
            <a:t>.text_rSize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u="none" kern="1200" smtClean="0"/>
            <a:t>.text_vSize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u="none" kern="1200" smtClean="0"/>
            <a:t>.rsrc_rSize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u="none" kern="1200" dirty="0" smtClean="0"/>
            <a:t>.</a:t>
          </a:r>
          <a:r>
            <a:rPr lang="en-US" sz="1800" b="0" i="0" u="none" kern="1200" dirty="0" err="1" smtClean="0"/>
            <a:t>data_vSize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u="none" kern="1200" smtClean="0"/>
            <a:t>.data_rSize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u="none" kern="1200" dirty="0" smtClean="0"/>
            <a:t>.</a:t>
          </a:r>
          <a:r>
            <a:rPr lang="en-US" sz="1800" b="0" i="0" u="none" kern="1200" dirty="0" err="1" smtClean="0"/>
            <a:t>rdata_entropy</a:t>
          </a:r>
          <a:endParaRPr lang="en-US" sz="1800" b="0" i="0" u="none" kern="1200" dirty="0" smtClean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i="0" u="none" kern="1200" dirty="0" smtClean="0"/>
            <a:t>…</a:t>
          </a:r>
          <a:endParaRPr lang="en-US" sz="1800" kern="1200" dirty="0"/>
        </a:p>
      </dsp:txBody>
      <dsp:txXfrm>
        <a:off x="6618625" y="2465422"/>
        <a:ext cx="1934329" cy="3952799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B47EA6-AD73-48B8-BDA0-504E8482C992}">
      <dsp:nvSpPr>
        <dsp:cNvPr id="0" name=""/>
        <dsp:cNvSpPr/>
      </dsp:nvSpPr>
      <dsp:spPr>
        <a:xfrm>
          <a:off x="3906" y="106573"/>
          <a:ext cx="1211088" cy="7266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Randomly sampled 10,000 data</a:t>
          </a:r>
          <a:endParaRPr lang="en-US" sz="1200" kern="1200" dirty="0"/>
        </a:p>
      </dsp:txBody>
      <dsp:txXfrm>
        <a:off x="25189" y="127856"/>
        <a:ext cx="1168522" cy="684087"/>
      </dsp:txXfrm>
    </dsp:sp>
    <dsp:sp modelId="{B953565A-AFFC-4088-9AFD-106EEB87F94D}">
      <dsp:nvSpPr>
        <dsp:cNvPr id="0" name=""/>
        <dsp:cNvSpPr/>
      </dsp:nvSpPr>
      <dsp:spPr>
        <a:xfrm>
          <a:off x="1336104" y="319724"/>
          <a:ext cx="256750" cy="3003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1336104" y="379794"/>
        <a:ext cx="179725" cy="180210"/>
      </dsp:txXfrm>
    </dsp:sp>
    <dsp:sp modelId="{D424B78C-950A-4B84-885B-84C712B5AA3C}">
      <dsp:nvSpPr>
        <dsp:cNvPr id="0" name=""/>
        <dsp:cNvSpPr/>
      </dsp:nvSpPr>
      <dsp:spPr>
        <a:xfrm>
          <a:off x="1699431" y="106573"/>
          <a:ext cx="1211088" cy="7266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Extract new features</a:t>
          </a:r>
          <a:endParaRPr lang="en-US" sz="1200" kern="1200" dirty="0"/>
        </a:p>
      </dsp:txBody>
      <dsp:txXfrm>
        <a:off x="1720714" y="127856"/>
        <a:ext cx="1168522" cy="684087"/>
      </dsp:txXfrm>
    </dsp:sp>
    <dsp:sp modelId="{D1C39158-FE6E-42B5-86D1-8577C4A4E93C}">
      <dsp:nvSpPr>
        <dsp:cNvPr id="0" name=""/>
        <dsp:cNvSpPr/>
      </dsp:nvSpPr>
      <dsp:spPr>
        <a:xfrm>
          <a:off x="3031628" y="319724"/>
          <a:ext cx="256750" cy="3003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3031628" y="379794"/>
        <a:ext cx="179725" cy="180210"/>
      </dsp:txXfrm>
    </dsp:sp>
    <dsp:sp modelId="{810F06F2-A527-4224-8FD8-0808F4985DF9}">
      <dsp:nvSpPr>
        <dsp:cNvPr id="0" name=""/>
        <dsp:cNvSpPr/>
      </dsp:nvSpPr>
      <dsp:spPr>
        <a:xfrm>
          <a:off x="3394955" y="106573"/>
          <a:ext cx="1211088" cy="7266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Select attributes </a:t>
          </a:r>
          <a:endParaRPr lang="en-US" sz="1200" kern="1200" dirty="0"/>
        </a:p>
      </dsp:txBody>
      <dsp:txXfrm>
        <a:off x="3416238" y="127856"/>
        <a:ext cx="1168522" cy="684087"/>
      </dsp:txXfrm>
    </dsp:sp>
    <dsp:sp modelId="{F1B12796-20AD-4C7B-8AA6-88499E16E241}">
      <dsp:nvSpPr>
        <dsp:cNvPr id="0" name=""/>
        <dsp:cNvSpPr/>
      </dsp:nvSpPr>
      <dsp:spPr>
        <a:xfrm>
          <a:off x="4727153" y="319724"/>
          <a:ext cx="256750" cy="3003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4727153" y="379794"/>
        <a:ext cx="179725" cy="180210"/>
      </dsp:txXfrm>
    </dsp:sp>
    <dsp:sp modelId="{248FC136-B1D6-4A57-8ADD-C1FEE2BA2ABB}">
      <dsp:nvSpPr>
        <dsp:cNvPr id="0" name=""/>
        <dsp:cNvSpPr/>
      </dsp:nvSpPr>
      <dsp:spPr>
        <a:xfrm>
          <a:off x="5090479" y="106573"/>
          <a:ext cx="1211088" cy="7266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10-fold cross validation</a:t>
          </a:r>
          <a:endParaRPr lang="en-US" sz="1200" kern="1200" dirty="0"/>
        </a:p>
      </dsp:txBody>
      <dsp:txXfrm>
        <a:off x="5111762" y="127856"/>
        <a:ext cx="1168522" cy="684087"/>
      </dsp:txXfrm>
    </dsp:sp>
    <dsp:sp modelId="{3093FFB6-7A16-4EAB-AF29-3F124C919F84}">
      <dsp:nvSpPr>
        <dsp:cNvPr id="0" name=""/>
        <dsp:cNvSpPr/>
      </dsp:nvSpPr>
      <dsp:spPr>
        <a:xfrm>
          <a:off x="6422677" y="319724"/>
          <a:ext cx="256750" cy="3003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6422677" y="379794"/>
        <a:ext cx="179725" cy="180210"/>
      </dsp:txXfrm>
    </dsp:sp>
    <dsp:sp modelId="{87642E12-8CF5-4080-AECF-A4FC22AA237A}">
      <dsp:nvSpPr>
        <dsp:cNvPr id="0" name=""/>
        <dsp:cNvSpPr/>
      </dsp:nvSpPr>
      <dsp:spPr>
        <a:xfrm>
          <a:off x="6786004" y="106573"/>
          <a:ext cx="1211088" cy="7266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Keep predictive attributes</a:t>
          </a:r>
          <a:endParaRPr lang="en-US" sz="1200" kern="1200" dirty="0"/>
        </a:p>
      </dsp:txBody>
      <dsp:txXfrm>
        <a:off x="6807287" y="127856"/>
        <a:ext cx="1168522" cy="684087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CC3D72-2039-45E5-9267-61C4F603BEEB}">
      <dsp:nvSpPr>
        <dsp:cNvPr id="0" name=""/>
        <dsp:cNvSpPr/>
      </dsp:nvSpPr>
      <dsp:spPr>
        <a:xfrm>
          <a:off x="1245275" y="780393"/>
          <a:ext cx="1649134" cy="953812"/>
        </a:xfrm>
        <a:prstGeom prst="rightArrow">
          <a:avLst>
            <a:gd name="adj1" fmla="val 75000"/>
            <a:gd name="adj2" fmla="val 5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kern="1200" dirty="0" smtClean="0"/>
            <a:t>Dimension reduction: select top features</a:t>
          </a:r>
          <a:endParaRPr lang="en-US" sz="1300" b="1" kern="1200" dirty="0"/>
        </a:p>
      </dsp:txBody>
      <dsp:txXfrm>
        <a:off x="1245275" y="899620"/>
        <a:ext cx="1291455" cy="715359"/>
      </dsp:txXfrm>
    </dsp:sp>
    <dsp:sp modelId="{DD3CCFCC-56A6-45DB-B9D3-ACD02DBA6E26}">
      <dsp:nvSpPr>
        <dsp:cNvPr id="0" name=""/>
        <dsp:cNvSpPr/>
      </dsp:nvSpPr>
      <dsp:spPr>
        <a:xfrm>
          <a:off x="0" y="0"/>
          <a:ext cx="1244085" cy="251459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Feed </a:t>
          </a:r>
          <a:r>
            <a:rPr lang="en-US" sz="1600" b="1" kern="1200" dirty="0" err="1" smtClean="0"/>
            <a:t>nGram</a:t>
          </a:r>
          <a:r>
            <a:rPr lang="en-US" sz="1600" b="1" kern="1200" dirty="0" smtClean="0"/>
            <a:t> opcode features to construct initial model</a:t>
          </a:r>
        </a:p>
      </dsp:txBody>
      <dsp:txXfrm>
        <a:off x="60731" y="60731"/>
        <a:ext cx="1122623" cy="239313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FE31EB-3297-4C6C-809A-95C81D7BA39D}">
      <dsp:nvSpPr>
        <dsp:cNvPr id="0" name=""/>
        <dsp:cNvSpPr/>
      </dsp:nvSpPr>
      <dsp:spPr>
        <a:xfrm>
          <a:off x="2642845" y="0"/>
          <a:ext cx="4654666" cy="457200"/>
        </a:xfrm>
        <a:prstGeom prst="chevron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/>
            <a:t>Randomly sampled 10,000 data</a:t>
          </a:r>
          <a:endParaRPr lang="en-US" sz="1700" b="1" kern="1200" dirty="0"/>
        </a:p>
      </dsp:txBody>
      <dsp:txXfrm>
        <a:off x="2871445" y="0"/>
        <a:ext cx="4197466" cy="457200"/>
      </dsp:txXfrm>
    </dsp:sp>
    <dsp:sp modelId="{A37E746B-EDB9-46B5-9DA1-2A56B42E08C6}">
      <dsp:nvSpPr>
        <dsp:cNvPr id="0" name=""/>
        <dsp:cNvSpPr/>
      </dsp:nvSpPr>
      <dsp:spPr>
        <a:xfrm>
          <a:off x="6812496" y="0"/>
          <a:ext cx="2081926" cy="457200"/>
        </a:xfrm>
        <a:prstGeom prst="chevron">
          <a:avLst/>
        </a:prstGeom>
        <a:solidFill>
          <a:schemeClr val="accent1">
            <a:shade val="80000"/>
            <a:hueOff val="156205"/>
            <a:satOff val="1254"/>
            <a:lumOff val="1228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/>
            <a:t>Full dataset</a:t>
          </a:r>
          <a:endParaRPr lang="en-US" sz="1700" b="1" kern="1200" dirty="0"/>
        </a:p>
      </dsp:txBody>
      <dsp:txXfrm>
        <a:off x="7041096" y="0"/>
        <a:ext cx="1624726" cy="457200"/>
      </dsp:txXfrm>
    </dsp:sp>
    <dsp:sp modelId="{5D7E177F-6E26-4130-84F3-A9DA8D8435FE}">
      <dsp:nvSpPr>
        <dsp:cNvPr id="0" name=""/>
        <dsp:cNvSpPr/>
      </dsp:nvSpPr>
      <dsp:spPr>
        <a:xfrm>
          <a:off x="0" y="0"/>
          <a:ext cx="3280606" cy="457200"/>
        </a:xfrm>
        <a:prstGeom prst="chevron">
          <a:avLst/>
        </a:prstGeom>
        <a:solidFill>
          <a:schemeClr val="accent1">
            <a:shade val="80000"/>
            <a:hueOff val="312410"/>
            <a:satOff val="2508"/>
            <a:lumOff val="245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/>
            <a:t>Full dataset</a:t>
          </a:r>
          <a:endParaRPr lang="en-US" sz="1700" b="1" kern="1200" dirty="0"/>
        </a:p>
      </dsp:txBody>
      <dsp:txXfrm>
        <a:off x="228600" y="0"/>
        <a:ext cx="2823406" cy="4572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CD58A7-59F2-4C07-8C5F-43614F19ECC8}">
      <dsp:nvSpPr>
        <dsp:cNvPr id="0" name=""/>
        <dsp:cNvSpPr/>
      </dsp:nvSpPr>
      <dsp:spPr>
        <a:xfrm>
          <a:off x="1408847" y="726"/>
          <a:ext cx="1342824" cy="87283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Extract and add new features</a:t>
          </a:r>
          <a:endParaRPr lang="en-US" sz="1600" b="1" kern="1200" dirty="0"/>
        </a:p>
      </dsp:txBody>
      <dsp:txXfrm>
        <a:off x="1451455" y="43334"/>
        <a:ext cx="1257608" cy="787619"/>
      </dsp:txXfrm>
    </dsp:sp>
    <dsp:sp modelId="{25EF97B1-023F-432B-8AF4-337986774824}">
      <dsp:nvSpPr>
        <dsp:cNvPr id="0" name=""/>
        <dsp:cNvSpPr/>
      </dsp:nvSpPr>
      <dsp:spPr>
        <a:xfrm>
          <a:off x="916883" y="437144"/>
          <a:ext cx="2326753" cy="2326753"/>
        </a:xfrm>
        <a:custGeom>
          <a:avLst/>
          <a:gdLst/>
          <a:ahLst/>
          <a:cxnLst/>
          <a:rect l="0" t="0" r="0" b="0"/>
          <a:pathLst>
            <a:path>
              <a:moveTo>
                <a:pt x="2014761" y="370540"/>
              </a:moveTo>
              <a:arcTo wR="1163376" hR="1163376" stAng="19022363" swAng="2300577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5B4ABC-D5C9-4B59-8336-E2F7D6E8C297}">
      <dsp:nvSpPr>
        <dsp:cNvPr id="0" name=""/>
        <dsp:cNvSpPr/>
      </dsp:nvSpPr>
      <dsp:spPr>
        <a:xfrm>
          <a:off x="2416361" y="1745791"/>
          <a:ext cx="1342824" cy="87283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Re-train Model</a:t>
          </a:r>
          <a:endParaRPr lang="en-US" sz="1600" b="1" kern="1200" dirty="0"/>
        </a:p>
      </dsp:txBody>
      <dsp:txXfrm>
        <a:off x="2458969" y="1788399"/>
        <a:ext cx="1257608" cy="787619"/>
      </dsp:txXfrm>
    </dsp:sp>
    <dsp:sp modelId="{4AB59E52-3125-4B4A-98EF-83E5DB3C1D32}">
      <dsp:nvSpPr>
        <dsp:cNvPr id="0" name=""/>
        <dsp:cNvSpPr/>
      </dsp:nvSpPr>
      <dsp:spPr>
        <a:xfrm>
          <a:off x="916883" y="437144"/>
          <a:ext cx="2326753" cy="2326753"/>
        </a:xfrm>
        <a:custGeom>
          <a:avLst/>
          <a:gdLst/>
          <a:ahLst/>
          <a:cxnLst/>
          <a:rect l="0" t="0" r="0" b="0"/>
          <a:pathLst>
            <a:path>
              <a:moveTo>
                <a:pt x="1519976" y="2270752"/>
              </a:moveTo>
              <a:arcTo wR="1163376" hR="1163376" stAng="4329017" swAng="2141966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80D598-D882-46C1-9904-C9597592E4DE}">
      <dsp:nvSpPr>
        <dsp:cNvPr id="0" name=""/>
        <dsp:cNvSpPr/>
      </dsp:nvSpPr>
      <dsp:spPr>
        <a:xfrm>
          <a:off x="401334" y="1745791"/>
          <a:ext cx="1342824" cy="87283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Evaluate Model (cross validation)</a:t>
          </a:r>
          <a:endParaRPr lang="en-US" sz="1600" b="1" kern="1200" dirty="0"/>
        </a:p>
      </dsp:txBody>
      <dsp:txXfrm>
        <a:off x="443942" y="1788399"/>
        <a:ext cx="1257608" cy="787619"/>
      </dsp:txXfrm>
    </dsp:sp>
    <dsp:sp modelId="{A1B28DB3-FAE0-4BC1-964E-E03A0A8AD5C1}">
      <dsp:nvSpPr>
        <dsp:cNvPr id="0" name=""/>
        <dsp:cNvSpPr/>
      </dsp:nvSpPr>
      <dsp:spPr>
        <a:xfrm>
          <a:off x="916883" y="437144"/>
          <a:ext cx="2326753" cy="2326753"/>
        </a:xfrm>
        <a:custGeom>
          <a:avLst/>
          <a:gdLst/>
          <a:ahLst/>
          <a:cxnLst/>
          <a:rect l="0" t="0" r="0" b="0"/>
          <a:pathLst>
            <a:path>
              <a:moveTo>
                <a:pt x="3776" y="1069717"/>
              </a:moveTo>
              <a:arcTo wR="1163376" hR="1163376" stAng="11077060" swAng="2300577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CC3D72-2039-45E5-9267-61C4F603BEEB}">
      <dsp:nvSpPr>
        <dsp:cNvPr id="0" name=""/>
        <dsp:cNvSpPr/>
      </dsp:nvSpPr>
      <dsp:spPr>
        <a:xfrm>
          <a:off x="1245275" y="780393"/>
          <a:ext cx="1649134" cy="953812"/>
        </a:xfrm>
        <a:prstGeom prst="rightArrow">
          <a:avLst>
            <a:gd name="adj1" fmla="val 75000"/>
            <a:gd name="adj2" fmla="val 5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kern="1200" dirty="0" smtClean="0"/>
            <a:t>Dimension reduction: select top features</a:t>
          </a:r>
          <a:endParaRPr lang="en-US" sz="1300" b="1" kern="1200" dirty="0"/>
        </a:p>
      </dsp:txBody>
      <dsp:txXfrm>
        <a:off x="1245275" y="899620"/>
        <a:ext cx="1291455" cy="715359"/>
      </dsp:txXfrm>
    </dsp:sp>
    <dsp:sp modelId="{DD3CCFCC-56A6-45DB-B9D3-ACD02DBA6E26}">
      <dsp:nvSpPr>
        <dsp:cNvPr id="0" name=""/>
        <dsp:cNvSpPr/>
      </dsp:nvSpPr>
      <dsp:spPr>
        <a:xfrm>
          <a:off x="0" y="0"/>
          <a:ext cx="1244085" cy="251459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Feed </a:t>
          </a:r>
          <a:r>
            <a:rPr lang="en-US" sz="1600" b="1" kern="1200" dirty="0" err="1" smtClean="0"/>
            <a:t>nGram</a:t>
          </a:r>
          <a:r>
            <a:rPr lang="en-US" sz="1600" b="1" kern="1200" dirty="0" smtClean="0"/>
            <a:t> opcode features to construct initial model</a:t>
          </a:r>
        </a:p>
      </dsp:txBody>
      <dsp:txXfrm>
        <a:off x="60731" y="60731"/>
        <a:ext cx="1122623" cy="239313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FE31EB-3297-4C6C-809A-95C81D7BA39D}">
      <dsp:nvSpPr>
        <dsp:cNvPr id="0" name=""/>
        <dsp:cNvSpPr/>
      </dsp:nvSpPr>
      <dsp:spPr>
        <a:xfrm>
          <a:off x="2642845" y="0"/>
          <a:ext cx="4654666" cy="457200"/>
        </a:xfrm>
        <a:prstGeom prst="chevron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/>
            <a:t>Randomly sampled 10,000 data</a:t>
          </a:r>
          <a:endParaRPr lang="en-US" sz="1700" b="1" kern="1200" dirty="0"/>
        </a:p>
      </dsp:txBody>
      <dsp:txXfrm>
        <a:off x="2871445" y="0"/>
        <a:ext cx="4197466" cy="457200"/>
      </dsp:txXfrm>
    </dsp:sp>
    <dsp:sp modelId="{A37E746B-EDB9-46B5-9DA1-2A56B42E08C6}">
      <dsp:nvSpPr>
        <dsp:cNvPr id="0" name=""/>
        <dsp:cNvSpPr/>
      </dsp:nvSpPr>
      <dsp:spPr>
        <a:xfrm>
          <a:off x="6812496" y="0"/>
          <a:ext cx="2081926" cy="457200"/>
        </a:xfrm>
        <a:prstGeom prst="chevron">
          <a:avLst/>
        </a:prstGeom>
        <a:solidFill>
          <a:schemeClr val="accent1">
            <a:shade val="80000"/>
            <a:hueOff val="156205"/>
            <a:satOff val="1254"/>
            <a:lumOff val="1228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/>
            <a:t>Full dataset</a:t>
          </a:r>
          <a:endParaRPr lang="en-US" sz="1700" b="1" kern="1200" dirty="0"/>
        </a:p>
      </dsp:txBody>
      <dsp:txXfrm>
        <a:off x="7041096" y="0"/>
        <a:ext cx="1624726" cy="457200"/>
      </dsp:txXfrm>
    </dsp:sp>
    <dsp:sp modelId="{5D7E177F-6E26-4130-84F3-A9DA8D8435FE}">
      <dsp:nvSpPr>
        <dsp:cNvPr id="0" name=""/>
        <dsp:cNvSpPr/>
      </dsp:nvSpPr>
      <dsp:spPr>
        <a:xfrm>
          <a:off x="0" y="0"/>
          <a:ext cx="3280606" cy="457200"/>
        </a:xfrm>
        <a:prstGeom prst="chevron">
          <a:avLst/>
        </a:prstGeom>
        <a:solidFill>
          <a:schemeClr val="accent1">
            <a:shade val="80000"/>
            <a:hueOff val="312410"/>
            <a:satOff val="2508"/>
            <a:lumOff val="245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/>
            <a:t>Full dataset</a:t>
          </a:r>
          <a:endParaRPr lang="en-US" sz="1700" b="1" kern="1200" dirty="0"/>
        </a:p>
      </dsp:txBody>
      <dsp:txXfrm>
        <a:off x="228600" y="0"/>
        <a:ext cx="2823406" cy="45720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CD58A7-59F2-4C07-8C5F-43614F19ECC8}">
      <dsp:nvSpPr>
        <dsp:cNvPr id="0" name=""/>
        <dsp:cNvSpPr/>
      </dsp:nvSpPr>
      <dsp:spPr>
        <a:xfrm>
          <a:off x="1408847" y="726"/>
          <a:ext cx="1342824" cy="87283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Extract and add new features</a:t>
          </a:r>
          <a:endParaRPr lang="en-US" sz="1600" b="1" kern="1200" dirty="0"/>
        </a:p>
      </dsp:txBody>
      <dsp:txXfrm>
        <a:off x="1451455" y="43334"/>
        <a:ext cx="1257608" cy="787619"/>
      </dsp:txXfrm>
    </dsp:sp>
    <dsp:sp modelId="{25EF97B1-023F-432B-8AF4-337986774824}">
      <dsp:nvSpPr>
        <dsp:cNvPr id="0" name=""/>
        <dsp:cNvSpPr/>
      </dsp:nvSpPr>
      <dsp:spPr>
        <a:xfrm>
          <a:off x="916883" y="437144"/>
          <a:ext cx="2326753" cy="2326753"/>
        </a:xfrm>
        <a:custGeom>
          <a:avLst/>
          <a:gdLst/>
          <a:ahLst/>
          <a:cxnLst/>
          <a:rect l="0" t="0" r="0" b="0"/>
          <a:pathLst>
            <a:path>
              <a:moveTo>
                <a:pt x="2014761" y="370540"/>
              </a:moveTo>
              <a:arcTo wR="1163376" hR="1163376" stAng="19022363" swAng="2300577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5B4ABC-D5C9-4B59-8336-E2F7D6E8C297}">
      <dsp:nvSpPr>
        <dsp:cNvPr id="0" name=""/>
        <dsp:cNvSpPr/>
      </dsp:nvSpPr>
      <dsp:spPr>
        <a:xfrm>
          <a:off x="2416361" y="1745791"/>
          <a:ext cx="1342824" cy="87283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Re-train Model</a:t>
          </a:r>
          <a:endParaRPr lang="en-US" sz="1600" b="1" kern="1200" dirty="0"/>
        </a:p>
      </dsp:txBody>
      <dsp:txXfrm>
        <a:off x="2458969" y="1788399"/>
        <a:ext cx="1257608" cy="787619"/>
      </dsp:txXfrm>
    </dsp:sp>
    <dsp:sp modelId="{4AB59E52-3125-4B4A-98EF-83E5DB3C1D32}">
      <dsp:nvSpPr>
        <dsp:cNvPr id="0" name=""/>
        <dsp:cNvSpPr/>
      </dsp:nvSpPr>
      <dsp:spPr>
        <a:xfrm>
          <a:off x="916883" y="437144"/>
          <a:ext cx="2326753" cy="2326753"/>
        </a:xfrm>
        <a:custGeom>
          <a:avLst/>
          <a:gdLst/>
          <a:ahLst/>
          <a:cxnLst/>
          <a:rect l="0" t="0" r="0" b="0"/>
          <a:pathLst>
            <a:path>
              <a:moveTo>
                <a:pt x="1519976" y="2270752"/>
              </a:moveTo>
              <a:arcTo wR="1163376" hR="1163376" stAng="4329017" swAng="2141966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80D598-D882-46C1-9904-C9597592E4DE}">
      <dsp:nvSpPr>
        <dsp:cNvPr id="0" name=""/>
        <dsp:cNvSpPr/>
      </dsp:nvSpPr>
      <dsp:spPr>
        <a:xfrm>
          <a:off x="401334" y="1745791"/>
          <a:ext cx="1342824" cy="87283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Evaluate Model (cross validation)</a:t>
          </a:r>
          <a:endParaRPr lang="en-US" sz="1600" b="1" kern="1200" dirty="0"/>
        </a:p>
      </dsp:txBody>
      <dsp:txXfrm>
        <a:off x="443942" y="1788399"/>
        <a:ext cx="1257608" cy="787619"/>
      </dsp:txXfrm>
    </dsp:sp>
    <dsp:sp modelId="{A1B28DB3-FAE0-4BC1-964E-E03A0A8AD5C1}">
      <dsp:nvSpPr>
        <dsp:cNvPr id="0" name=""/>
        <dsp:cNvSpPr/>
      </dsp:nvSpPr>
      <dsp:spPr>
        <a:xfrm>
          <a:off x="916883" y="437144"/>
          <a:ext cx="2326753" cy="2326753"/>
        </a:xfrm>
        <a:custGeom>
          <a:avLst/>
          <a:gdLst/>
          <a:ahLst/>
          <a:cxnLst/>
          <a:rect l="0" t="0" r="0" b="0"/>
          <a:pathLst>
            <a:path>
              <a:moveTo>
                <a:pt x="3776" y="1069717"/>
              </a:moveTo>
              <a:arcTo wR="1163376" hR="1163376" stAng="11077060" swAng="2300577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CC3D72-2039-45E5-9267-61C4F603BEEB}">
      <dsp:nvSpPr>
        <dsp:cNvPr id="0" name=""/>
        <dsp:cNvSpPr/>
      </dsp:nvSpPr>
      <dsp:spPr>
        <a:xfrm>
          <a:off x="1245275" y="780393"/>
          <a:ext cx="1649134" cy="953812"/>
        </a:xfrm>
        <a:prstGeom prst="rightArrow">
          <a:avLst>
            <a:gd name="adj1" fmla="val 75000"/>
            <a:gd name="adj2" fmla="val 5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kern="1200" dirty="0" smtClean="0"/>
            <a:t>Dimension reduction: select top features</a:t>
          </a:r>
          <a:endParaRPr lang="en-US" sz="1300" b="1" kern="1200" dirty="0"/>
        </a:p>
      </dsp:txBody>
      <dsp:txXfrm>
        <a:off x="1245275" y="899620"/>
        <a:ext cx="1291455" cy="715359"/>
      </dsp:txXfrm>
    </dsp:sp>
    <dsp:sp modelId="{DD3CCFCC-56A6-45DB-B9D3-ACD02DBA6E26}">
      <dsp:nvSpPr>
        <dsp:cNvPr id="0" name=""/>
        <dsp:cNvSpPr/>
      </dsp:nvSpPr>
      <dsp:spPr>
        <a:xfrm>
          <a:off x="0" y="0"/>
          <a:ext cx="1244085" cy="251459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Feed </a:t>
          </a:r>
          <a:r>
            <a:rPr lang="en-US" sz="1600" b="1" kern="1200" dirty="0" err="1" smtClean="0"/>
            <a:t>nGram</a:t>
          </a:r>
          <a:r>
            <a:rPr lang="en-US" sz="1600" b="1" kern="1200" dirty="0" smtClean="0"/>
            <a:t> opcode features to construct initial model</a:t>
          </a:r>
        </a:p>
      </dsp:txBody>
      <dsp:txXfrm>
        <a:off x="60731" y="60731"/>
        <a:ext cx="1122623" cy="2393137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FE31EB-3297-4C6C-809A-95C81D7BA39D}">
      <dsp:nvSpPr>
        <dsp:cNvPr id="0" name=""/>
        <dsp:cNvSpPr/>
      </dsp:nvSpPr>
      <dsp:spPr>
        <a:xfrm>
          <a:off x="2642845" y="0"/>
          <a:ext cx="4654666" cy="457200"/>
        </a:xfrm>
        <a:prstGeom prst="chevron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/>
            <a:t>Randomly sampled 10,000 data</a:t>
          </a:r>
          <a:endParaRPr lang="en-US" sz="1700" b="1" kern="1200" dirty="0"/>
        </a:p>
      </dsp:txBody>
      <dsp:txXfrm>
        <a:off x="2871445" y="0"/>
        <a:ext cx="4197466" cy="457200"/>
      </dsp:txXfrm>
    </dsp:sp>
    <dsp:sp modelId="{A37E746B-EDB9-46B5-9DA1-2A56B42E08C6}">
      <dsp:nvSpPr>
        <dsp:cNvPr id="0" name=""/>
        <dsp:cNvSpPr/>
      </dsp:nvSpPr>
      <dsp:spPr>
        <a:xfrm>
          <a:off x="6812496" y="0"/>
          <a:ext cx="2081926" cy="457200"/>
        </a:xfrm>
        <a:prstGeom prst="chevron">
          <a:avLst/>
        </a:prstGeom>
        <a:solidFill>
          <a:schemeClr val="accent1">
            <a:shade val="80000"/>
            <a:hueOff val="156205"/>
            <a:satOff val="1254"/>
            <a:lumOff val="1228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/>
            <a:t>Full dataset</a:t>
          </a:r>
          <a:endParaRPr lang="en-US" sz="1700" b="1" kern="1200" dirty="0"/>
        </a:p>
      </dsp:txBody>
      <dsp:txXfrm>
        <a:off x="7041096" y="0"/>
        <a:ext cx="1624726" cy="457200"/>
      </dsp:txXfrm>
    </dsp:sp>
    <dsp:sp modelId="{5D7E177F-6E26-4130-84F3-A9DA8D8435FE}">
      <dsp:nvSpPr>
        <dsp:cNvPr id="0" name=""/>
        <dsp:cNvSpPr/>
      </dsp:nvSpPr>
      <dsp:spPr>
        <a:xfrm>
          <a:off x="0" y="0"/>
          <a:ext cx="3280606" cy="457200"/>
        </a:xfrm>
        <a:prstGeom prst="chevron">
          <a:avLst/>
        </a:prstGeom>
        <a:solidFill>
          <a:schemeClr val="accent1">
            <a:shade val="80000"/>
            <a:hueOff val="312410"/>
            <a:satOff val="2508"/>
            <a:lumOff val="245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/>
            <a:t>Full dataset</a:t>
          </a:r>
          <a:endParaRPr lang="en-US" sz="1700" b="1" kern="1200" dirty="0"/>
        </a:p>
      </dsp:txBody>
      <dsp:txXfrm>
        <a:off x="228600" y="0"/>
        <a:ext cx="2823406" cy="4572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tiff>
</file>

<file path=ppt/media/image26.tif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89FB26-DB5B-0D4C-9123-A7143F3DBC2F}" type="datetimeFigureOut">
              <a:rPr lang="en-US" smtClean="0"/>
              <a:t>7/21/2016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AB34A1-5FF4-4640-A2F4-2354F5D1B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601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4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766" descr="title_Enterprise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9144000" cy="686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3765"/>
          <p:cNvSpPr txBox="1">
            <a:spLocks noChangeArrowheads="1"/>
          </p:cNvSpPr>
          <p:nvPr/>
        </p:nvSpPr>
        <p:spPr bwMode="auto">
          <a:xfrm>
            <a:off x="6477000" y="6553200"/>
            <a:ext cx="1328738" cy="1841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600" b="0" dirty="0">
                <a:latin typeface="Arial" charset="0"/>
                <a:cs typeface="Arial" charset="0"/>
              </a:rPr>
              <a:t>Copyright 2011   Trend Micro Inc.</a:t>
            </a:r>
          </a:p>
        </p:txBody>
      </p:sp>
      <p:pic>
        <p:nvPicPr>
          <p:cNvPr id="6" name="Picture 3767" descr="trend_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25" y="263525"/>
            <a:ext cx="3157538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10"/>
          <p:cNvCxnSpPr>
            <a:cxnSpLocks noChangeShapeType="1"/>
          </p:cNvCxnSpPr>
          <p:nvPr/>
        </p:nvCxnSpPr>
        <p:spPr bwMode="auto">
          <a:xfrm>
            <a:off x="835025" y="5594350"/>
            <a:ext cx="7804150" cy="1588"/>
          </a:xfrm>
          <a:prstGeom prst="line">
            <a:avLst/>
          </a:prstGeom>
          <a:noFill/>
          <a:ln w="12700" algn="ctr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4468" name="Rectangle 3748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004888" y="5679203"/>
            <a:ext cx="6400800" cy="838200"/>
          </a:xfrm>
          <a:ln/>
        </p:spPr>
        <p:txBody>
          <a:bodyPr/>
          <a:lstStyle>
            <a:lvl1pPr marL="0" indent="0">
              <a:buFontTx/>
              <a:buNone/>
              <a:defRPr sz="1700"/>
            </a:lvl1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34466" name="Rectangle 3746"/>
          <p:cNvSpPr>
            <a:spLocks noGrp="1" noChangeArrowheads="1"/>
          </p:cNvSpPr>
          <p:nvPr>
            <p:ph type="ctrTitle" sz="quarter"/>
          </p:nvPr>
        </p:nvSpPr>
        <p:spPr>
          <a:xfrm>
            <a:off x="990600" y="5005776"/>
            <a:ext cx="6453188" cy="511175"/>
          </a:xfrm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1387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625" y="647700"/>
            <a:ext cx="6718300" cy="7143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438150" y="1543050"/>
            <a:ext cx="6708775" cy="5124450"/>
          </a:xfrm>
        </p:spPr>
        <p:txBody>
          <a:bodyPr/>
          <a:lstStyle/>
          <a:p>
            <a:pPr lvl="0"/>
            <a:r>
              <a:rPr lang="en-US" noProof="0" smtClean="0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4290271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625" y="647700"/>
            <a:ext cx="6718300" cy="7143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38150" y="1543050"/>
            <a:ext cx="6708775" cy="5124450"/>
          </a:xfrm>
        </p:spPr>
        <p:txBody>
          <a:bodyPr/>
          <a:lstStyle/>
          <a:p>
            <a:pPr lvl="0"/>
            <a:r>
              <a:rPr lang="en-US" noProof="0" smtClean="0"/>
              <a:t>Click icon to add table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088396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625" y="306500"/>
            <a:ext cx="6718300" cy="7143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8150" y="1324682"/>
            <a:ext cx="6708775" cy="512445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243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725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150" y="1543050"/>
            <a:ext cx="3278188" cy="51244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8738" y="1543050"/>
            <a:ext cx="3278187" cy="51244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303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753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638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8054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91460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7177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584" descr="subtitle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55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8150" y="1543050"/>
            <a:ext cx="6708775" cy="512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First level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553"/>
          <p:cNvSpPr>
            <a:spLocks noGrp="1" noChangeArrowheads="1"/>
          </p:cNvSpPr>
          <p:nvPr>
            <p:ph type="title"/>
          </p:nvPr>
        </p:nvSpPr>
        <p:spPr bwMode="auto">
          <a:xfrm>
            <a:off x="428625" y="647700"/>
            <a:ext cx="6718300" cy="71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Title</a:t>
            </a:r>
          </a:p>
        </p:txBody>
      </p:sp>
      <p:pic>
        <p:nvPicPr>
          <p:cNvPr id="1029" name="Picture 586" descr="TM_small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327775"/>
            <a:ext cx="990600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Box 3765"/>
          <p:cNvSpPr txBox="1">
            <a:spLocks noChangeArrowheads="1"/>
          </p:cNvSpPr>
          <p:nvPr/>
        </p:nvSpPr>
        <p:spPr bwMode="auto">
          <a:xfrm>
            <a:off x="6423025" y="6553200"/>
            <a:ext cx="1506538" cy="1841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fld id="{25F26E9C-6509-4DFD-9372-03DF7CF0787D}" type="slidenum">
              <a:rPr lang="en-US" sz="600" b="0">
                <a:latin typeface="Arial" charset="0"/>
                <a:cs typeface="Arial" charset="0"/>
              </a:rPr>
              <a:pPr>
                <a:defRPr/>
              </a:pPr>
              <a:t>‹#›</a:t>
            </a:fld>
            <a:r>
              <a:rPr lang="en-US" sz="600" b="0" dirty="0">
                <a:latin typeface="Arial" charset="0"/>
                <a:cs typeface="Arial" charset="0"/>
              </a:rPr>
              <a:t>    Copyright 2011   Trend Micro Inc.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+mj-lt"/>
          <a:ea typeface="Arial" pitchFamily="32" charset="0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ea typeface="Arial" pitchFamily="32" charset="0"/>
          <a:cs typeface="Arial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ea typeface="Arial" pitchFamily="32" charset="0"/>
          <a:cs typeface="Arial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ea typeface="Arial" pitchFamily="32" charset="0"/>
          <a:cs typeface="Arial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ea typeface="Arial" pitchFamily="32" charset="0"/>
          <a:cs typeface="Arial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231775" indent="-231775" algn="l" rtl="0" eaLnBrk="1" fontAlgn="base" hangingPunct="1">
        <a:spcBef>
          <a:spcPct val="50000"/>
        </a:spcBef>
        <a:spcAft>
          <a:spcPct val="0"/>
        </a:spcAft>
        <a:buClr>
          <a:schemeClr val="tx2"/>
        </a:buClr>
        <a:buChar char="•"/>
        <a:defRPr sz="2400">
          <a:solidFill>
            <a:schemeClr val="tx1"/>
          </a:solidFill>
          <a:latin typeface="+mn-lt"/>
          <a:ea typeface="Arial" pitchFamily="32" charset="0"/>
          <a:cs typeface="+mn-cs"/>
        </a:defRPr>
      </a:lvl1pPr>
      <a:lvl2pPr marL="574675" indent="-228600" algn="l" rtl="0" eaLnBrk="1" fontAlgn="base" hangingPunct="1">
        <a:spcBef>
          <a:spcPct val="25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Arial" pitchFamily="32" charset="0"/>
          <a:cs typeface="+mn-cs"/>
        </a:defRPr>
      </a:lvl2pPr>
      <a:lvl3pPr marL="860425" indent="-171450" algn="l" rtl="0" eaLnBrk="1" fontAlgn="base" hangingPunct="1">
        <a:spcBef>
          <a:spcPct val="25000"/>
        </a:spcBef>
        <a:spcAft>
          <a:spcPct val="0"/>
        </a:spcAft>
        <a:buClr>
          <a:schemeClr val="tx2"/>
        </a:buClr>
        <a:buChar char="•"/>
        <a:defRPr sz="2400">
          <a:solidFill>
            <a:schemeClr val="tx1"/>
          </a:solidFill>
          <a:latin typeface="+mn-lt"/>
          <a:ea typeface="Arial" pitchFamily="32" charset="0"/>
          <a:cs typeface="+mn-cs"/>
        </a:defRPr>
      </a:lvl3pPr>
      <a:lvl4pPr marL="1146175" indent="-171450" algn="l" rtl="0" eaLnBrk="1" fontAlgn="base" hangingPunct="1">
        <a:spcBef>
          <a:spcPct val="25000"/>
        </a:spcBef>
        <a:spcAft>
          <a:spcPct val="0"/>
        </a:spcAft>
        <a:buClr>
          <a:schemeClr val="tx2"/>
        </a:buClr>
        <a:buChar char="–"/>
        <a:defRPr sz="1600">
          <a:solidFill>
            <a:schemeClr val="tx1"/>
          </a:solidFill>
          <a:latin typeface="+mn-lt"/>
          <a:ea typeface="Arial" pitchFamily="32" charset="0"/>
          <a:cs typeface="+mn-cs"/>
        </a:defRPr>
      </a:lvl4pPr>
      <a:lvl5pPr marL="1431925" indent="-171450" algn="l" rtl="0" eaLnBrk="1" fontAlgn="base" hangingPunct="1">
        <a:spcBef>
          <a:spcPct val="25000"/>
        </a:spcBef>
        <a:spcAft>
          <a:spcPct val="0"/>
        </a:spcAft>
        <a:buClr>
          <a:schemeClr val="tx2"/>
        </a:buClr>
        <a:buChar char="»"/>
        <a:defRPr sz="1600">
          <a:solidFill>
            <a:schemeClr val="tx1"/>
          </a:solidFill>
          <a:latin typeface="+mn-lt"/>
          <a:ea typeface="Arial" pitchFamily="32" charset="0"/>
          <a:cs typeface="+mn-cs"/>
        </a:defRPr>
      </a:lvl5pPr>
      <a:lvl6pPr marL="1889125" indent="-17145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Char char="»"/>
        <a:defRPr sz="1600">
          <a:solidFill>
            <a:schemeClr val="tx1"/>
          </a:solidFill>
          <a:latin typeface="+mn-lt"/>
          <a:cs typeface="+mn-cs"/>
        </a:defRPr>
      </a:lvl6pPr>
      <a:lvl7pPr marL="2346325" indent="-17145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Char char="»"/>
        <a:defRPr sz="1600">
          <a:solidFill>
            <a:schemeClr val="tx1"/>
          </a:solidFill>
          <a:latin typeface="+mn-lt"/>
          <a:cs typeface="+mn-cs"/>
        </a:defRPr>
      </a:lvl7pPr>
      <a:lvl8pPr marL="2803525" indent="-17145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Char char="»"/>
        <a:defRPr sz="1600">
          <a:solidFill>
            <a:schemeClr val="tx1"/>
          </a:solidFill>
          <a:latin typeface="+mn-lt"/>
          <a:cs typeface="+mn-cs"/>
        </a:defRPr>
      </a:lvl8pPr>
      <a:lvl9pPr marL="3260725" indent="-17145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Char char="»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7" Type="http://schemas.openxmlformats.org/officeDocument/2006/relationships/image" Target="../media/image18.png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3.xml"/><Relationship Id="rId13" Type="http://schemas.openxmlformats.org/officeDocument/2006/relationships/diagramLayout" Target="../diagrams/layout14.xml"/><Relationship Id="rId3" Type="http://schemas.openxmlformats.org/officeDocument/2006/relationships/diagramLayout" Target="../diagrams/layout12.xml"/><Relationship Id="rId7" Type="http://schemas.openxmlformats.org/officeDocument/2006/relationships/diagramData" Target="../diagrams/data13.xml"/><Relationship Id="rId12" Type="http://schemas.openxmlformats.org/officeDocument/2006/relationships/diagramData" Target="../diagrams/data14.xml"/><Relationship Id="rId2" Type="http://schemas.openxmlformats.org/officeDocument/2006/relationships/diagramData" Target="../diagrams/data12.xml"/><Relationship Id="rId16" Type="http://schemas.microsoft.com/office/2007/relationships/diagramDrawing" Target="../diagrams/drawing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11" Type="http://schemas.microsoft.com/office/2007/relationships/diagramDrawing" Target="../diagrams/drawing13.xml"/><Relationship Id="rId5" Type="http://schemas.openxmlformats.org/officeDocument/2006/relationships/diagramColors" Target="../diagrams/colors12.xml"/><Relationship Id="rId15" Type="http://schemas.openxmlformats.org/officeDocument/2006/relationships/diagramColors" Target="../diagrams/colors14.xml"/><Relationship Id="rId10" Type="http://schemas.openxmlformats.org/officeDocument/2006/relationships/diagramColors" Target="../diagrams/colors13.xml"/><Relationship Id="rId4" Type="http://schemas.openxmlformats.org/officeDocument/2006/relationships/diagramQuickStyle" Target="../diagrams/quickStyle12.xml"/><Relationship Id="rId9" Type="http://schemas.openxmlformats.org/officeDocument/2006/relationships/diagramQuickStyle" Target="../diagrams/quickStyle13.xml"/><Relationship Id="rId14" Type="http://schemas.openxmlformats.org/officeDocument/2006/relationships/diagramQuickStyle" Target="../diagrams/quickStyle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13" Type="http://schemas.openxmlformats.org/officeDocument/2006/relationships/diagramLayout" Target="../diagrams/layout6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12" Type="http://schemas.openxmlformats.org/officeDocument/2006/relationships/diagramData" Target="../diagrams/data6.xml"/><Relationship Id="rId2" Type="http://schemas.openxmlformats.org/officeDocument/2006/relationships/diagramData" Target="../diagrams/data4.xml"/><Relationship Id="rId16" Type="http://schemas.microsoft.com/office/2007/relationships/diagramDrawing" Target="../diagrams/drawing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5" Type="http://schemas.openxmlformats.org/officeDocument/2006/relationships/diagramColors" Target="../diagrams/colors6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Relationship Id="rId14" Type="http://schemas.openxmlformats.org/officeDocument/2006/relationships/diagramQuickStyle" Target="../diagrams/quickStyl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8.xml"/><Relationship Id="rId13" Type="http://schemas.openxmlformats.org/officeDocument/2006/relationships/diagramLayout" Target="../diagrams/layout9.xml"/><Relationship Id="rId3" Type="http://schemas.openxmlformats.org/officeDocument/2006/relationships/diagramLayout" Target="../diagrams/layout7.xml"/><Relationship Id="rId7" Type="http://schemas.openxmlformats.org/officeDocument/2006/relationships/diagramData" Target="../diagrams/data8.xml"/><Relationship Id="rId12" Type="http://schemas.openxmlformats.org/officeDocument/2006/relationships/diagramData" Target="../diagrams/data9.xml"/><Relationship Id="rId2" Type="http://schemas.openxmlformats.org/officeDocument/2006/relationships/diagramData" Target="../diagrams/data7.xml"/><Relationship Id="rId16" Type="http://schemas.microsoft.com/office/2007/relationships/diagramDrawing" Target="../diagrams/drawing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11" Type="http://schemas.microsoft.com/office/2007/relationships/diagramDrawing" Target="../diagrams/drawing8.xml"/><Relationship Id="rId5" Type="http://schemas.openxmlformats.org/officeDocument/2006/relationships/diagramColors" Target="../diagrams/colors7.xml"/><Relationship Id="rId15" Type="http://schemas.openxmlformats.org/officeDocument/2006/relationships/diagramColors" Target="../diagrams/colors9.xml"/><Relationship Id="rId10" Type="http://schemas.openxmlformats.org/officeDocument/2006/relationships/diagramColors" Target="../diagrams/colors8.xml"/><Relationship Id="rId4" Type="http://schemas.openxmlformats.org/officeDocument/2006/relationships/diagramQuickStyle" Target="../diagrams/quickStyle7.xml"/><Relationship Id="rId9" Type="http://schemas.openxmlformats.org/officeDocument/2006/relationships/diagramQuickStyle" Target="../diagrams/quickStyle8.xml"/><Relationship Id="rId14" Type="http://schemas.openxmlformats.org/officeDocument/2006/relationships/diagramQuickStyle" Target="../diagrams/quickStyl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22313" y="2895600"/>
            <a:ext cx="7772400" cy="1362075"/>
          </a:xfrm>
        </p:spPr>
        <p:txBody>
          <a:bodyPr/>
          <a:lstStyle/>
          <a:p>
            <a:r>
              <a:rPr lang="en-US" dirty="0" smtClean="0"/>
              <a:t>Malware Classification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722313" y="4267200"/>
            <a:ext cx="7772400" cy="1500187"/>
          </a:xfrm>
        </p:spPr>
        <p:txBody>
          <a:bodyPr/>
          <a:lstStyle/>
          <a:p>
            <a:endParaRPr lang="en-US" sz="2800" dirty="0" smtClean="0"/>
          </a:p>
          <a:p>
            <a:endParaRPr lang="en-US" sz="2800" dirty="0"/>
          </a:p>
          <a:p>
            <a:r>
              <a:rPr lang="en-US" sz="2400" dirty="0" smtClean="0"/>
              <a:t>Amber Zhang, Bharath Chandrasekhar</a:t>
            </a:r>
          </a:p>
          <a:p>
            <a:r>
              <a:rPr lang="en-US" sz="2400" dirty="0" smtClean="0"/>
              <a:t>July</a:t>
            </a:r>
            <a:r>
              <a:rPr lang="en-US" sz="2400" dirty="0" smtClean="0"/>
              <a:t>, 2016</a:t>
            </a:r>
            <a:endParaRPr lang="en-US" sz="24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97472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28624" y="1295400"/>
            <a:ext cx="6708775" cy="512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1775" indent="-231775" algn="l" rtl="0" eaLnBrk="1" fontAlgn="base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1pPr>
            <a:lvl2pPr marL="574675" indent="-22860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2pPr>
            <a:lvl3pPr marL="86042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3pPr>
            <a:lvl4pPr marL="114617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–"/>
              <a:defRPr sz="16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4pPr>
            <a:lvl5pPr marL="143192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5pPr>
            <a:lvl6pPr marL="18891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23463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8035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32607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n-US" kern="0" dirty="0" smtClean="0"/>
              <a:t>DD, DW, DB…</a:t>
            </a:r>
            <a:endParaRPr lang="en-US" kern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624" y="306500"/>
            <a:ext cx="8181975" cy="714375"/>
          </a:xfrm>
        </p:spPr>
        <p:txBody>
          <a:bodyPr/>
          <a:lstStyle/>
          <a:p>
            <a:r>
              <a:rPr lang="en-US" dirty="0" smtClean="0"/>
              <a:t>8 Features: memory declaration count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737" y="2708564"/>
            <a:ext cx="6019800" cy="15621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737" y="1870644"/>
            <a:ext cx="5964547" cy="54014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343400" y="5173413"/>
            <a:ext cx="381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7</a:t>
            </a:r>
            <a:r>
              <a:rPr lang="en-US" b="1" u="sng" dirty="0" smtClean="0"/>
              <a:t> DD</a:t>
            </a:r>
          </a:p>
          <a:p>
            <a:r>
              <a:rPr lang="en-US" dirty="0" smtClean="0"/>
              <a:t>7*4 bytes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447800" y="4038600"/>
            <a:ext cx="3524573" cy="257708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4343400" y="4270664"/>
            <a:ext cx="304800" cy="902749"/>
          </a:xfrm>
          <a:prstGeom prst="straightConnector1">
            <a:avLst/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896323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624" y="306500"/>
            <a:ext cx="8943976" cy="714375"/>
          </a:xfrm>
        </p:spPr>
        <p:txBody>
          <a:bodyPr/>
          <a:lstStyle/>
          <a:p>
            <a:r>
              <a:rPr lang="en-US" dirty="0" smtClean="0"/>
              <a:t>127 Features: section hex dump single byte count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8150" y="1324682"/>
            <a:ext cx="8401050" cy="5124450"/>
          </a:xfrm>
        </p:spPr>
        <p:txBody>
          <a:bodyPr/>
          <a:lstStyle/>
          <a:p>
            <a:r>
              <a:rPr lang="en-US" dirty="0" smtClean="0"/>
              <a:t>Single byte counts</a:t>
            </a:r>
          </a:p>
          <a:p>
            <a:r>
              <a:rPr lang="en-US" dirty="0" smtClean="0"/>
              <a:t>Count number of single bytes in the section hex dump files:</a:t>
            </a:r>
          </a:p>
          <a:p>
            <a:pPr lvl="1"/>
            <a:r>
              <a:rPr lang="en-US" dirty="0" smtClean="0"/>
              <a:t>128 cc, 200 </a:t>
            </a:r>
            <a:r>
              <a:rPr lang="en-US" dirty="0" err="1" smtClean="0"/>
              <a:t>ff</a:t>
            </a:r>
            <a:r>
              <a:rPr lang="en-US" dirty="0" smtClean="0"/>
              <a:t>, 568 6a etc.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820107"/>
            <a:ext cx="5372934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64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624" y="306500"/>
            <a:ext cx="8867776" cy="714375"/>
          </a:xfrm>
        </p:spPr>
        <p:txBody>
          <a:bodyPr/>
          <a:lstStyle/>
          <a:p>
            <a:r>
              <a:rPr lang="en-US" dirty="0" smtClean="0"/>
              <a:t>58 other features: info, DDL imports, sections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919488108"/>
              </p:ext>
            </p:extLst>
          </p:nvPr>
        </p:nvGraphicFramePr>
        <p:xfrm>
          <a:off x="435428" y="-304799"/>
          <a:ext cx="8556172" cy="8229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10283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21 Features: .</a:t>
            </a:r>
            <a:r>
              <a:rPr lang="en-US" dirty="0" err="1" smtClean="0"/>
              <a:t>asm</a:t>
            </a:r>
            <a:r>
              <a:rPr lang="en-US" dirty="0" smtClean="0"/>
              <a:t> image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72" t="10854" r="41253" b="3560"/>
          <a:stretch/>
        </p:blipFill>
        <p:spPr bwMode="auto">
          <a:xfrm>
            <a:off x="457200" y="1295400"/>
            <a:ext cx="2028108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10" t="20859" r="40319" b="12775"/>
          <a:stretch/>
        </p:blipFill>
        <p:spPr bwMode="auto">
          <a:xfrm>
            <a:off x="2590800" y="1315995"/>
            <a:ext cx="2192031" cy="42466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39" t="11248" r="40827" b="2600"/>
          <a:stretch/>
        </p:blipFill>
        <p:spPr bwMode="auto">
          <a:xfrm>
            <a:off x="5029200" y="1315994"/>
            <a:ext cx="2133600" cy="52929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205" y="1161536"/>
            <a:ext cx="990600" cy="304799"/>
          </a:xfrm>
          <a:solidFill>
            <a:schemeClr val="accent2"/>
          </a:solidFill>
        </p:spPr>
        <p:txBody>
          <a:bodyPr/>
          <a:lstStyle/>
          <a:p>
            <a:pPr marL="0" indent="0" algn="ctr">
              <a:buNone/>
            </a:pPr>
            <a:r>
              <a:rPr lang="en-US" sz="1600" dirty="0" smtClean="0">
                <a:solidFill>
                  <a:schemeClr val="accent3"/>
                </a:solidFill>
              </a:rPr>
              <a:t>Normal</a:t>
            </a:r>
            <a:endParaRPr lang="en-US" sz="1600" dirty="0">
              <a:solidFill>
                <a:schemeClr val="accent3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2580503" y="1161536"/>
            <a:ext cx="990600" cy="304799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1775" indent="-231775" algn="l" rtl="0" eaLnBrk="1" fontAlgn="base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1pPr>
            <a:lvl2pPr marL="574675" indent="-22860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2pPr>
            <a:lvl3pPr marL="86042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3pPr>
            <a:lvl4pPr marL="114617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–"/>
              <a:defRPr sz="16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4pPr>
            <a:lvl5pPr marL="143192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5pPr>
            <a:lvl6pPr marL="18891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23463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8035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32607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 algn="ctr">
              <a:buFontTx/>
              <a:buNone/>
            </a:pPr>
            <a:r>
              <a:rPr lang="en-US" sz="1600" kern="0" dirty="0" smtClean="0">
                <a:solidFill>
                  <a:schemeClr val="accent3"/>
                </a:solidFill>
              </a:rPr>
              <a:t>Malicious</a:t>
            </a:r>
            <a:endParaRPr lang="en-US" sz="1600" kern="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4876800" y="1161536"/>
            <a:ext cx="990600" cy="304799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1775" indent="-231775" algn="l" rtl="0" eaLnBrk="1" fontAlgn="base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1pPr>
            <a:lvl2pPr marL="574675" indent="-22860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2pPr>
            <a:lvl3pPr marL="86042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3pPr>
            <a:lvl4pPr marL="114617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–"/>
              <a:defRPr sz="16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4pPr>
            <a:lvl5pPr marL="143192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5pPr>
            <a:lvl6pPr marL="18891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23463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8035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32607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 algn="ctr">
              <a:buFontTx/>
              <a:buNone/>
            </a:pPr>
            <a:r>
              <a:rPr lang="en-US" sz="1600" kern="0" dirty="0" smtClean="0">
                <a:solidFill>
                  <a:schemeClr val="accent3"/>
                </a:solidFill>
              </a:rPr>
              <a:t>Malicious</a:t>
            </a:r>
            <a:endParaRPr lang="en-US" sz="1600" kern="0" dirty="0">
              <a:solidFill>
                <a:schemeClr val="accent3"/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6934200" y="2104072"/>
            <a:ext cx="1959429" cy="2114777"/>
            <a:chOff x="6934200" y="2104072"/>
            <a:chExt cx="1959429" cy="2114777"/>
          </a:xfrm>
        </p:grpSpPr>
        <p:cxnSp>
          <p:nvCxnSpPr>
            <p:cNvPr id="5" name="Straight Arrow Connector 4"/>
            <p:cNvCxnSpPr/>
            <p:nvPr/>
          </p:nvCxnSpPr>
          <p:spPr bwMode="auto">
            <a:xfrm flipH="1">
              <a:off x="6934200" y="2590800"/>
              <a:ext cx="838200" cy="304800"/>
            </a:xfrm>
            <a:prstGeom prst="straightConnector1">
              <a:avLst/>
            </a:prstGeom>
            <a:solidFill>
              <a:schemeClr val="bg1"/>
            </a:solidFill>
            <a:ln w="12700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3" name="Straight Arrow Connector 12"/>
            <p:cNvCxnSpPr/>
            <p:nvPr/>
          </p:nvCxnSpPr>
          <p:spPr bwMode="auto">
            <a:xfrm flipH="1">
              <a:off x="6972300" y="2895600"/>
              <a:ext cx="800100" cy="1323249"/>
            </a:xfrm>
            <a:prstGeom prst="straightConnector1">
              <a:avLst/>
            </a:prstGeom>
            <a:solidFill>
              <a:schemeClr val="bg1"/>
            </a:solidFill>
            <a:ln w="12700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4" name="TextBox 13"/>
            <p:cNvSpPr txBox="1"/>
            <p:nvPr/>
          </p:nvSpPr>
          <p:spPr>
            <a:xfrm>
              <a:off x="7924800" y="2104072"/>
              <a:ext cx="968829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Pixel density changes across the file</a:t>
              </a:r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4876800" y="1828800"/>
            <a:ext cx="4286630" cy="4114800"/>
            <a:chOff x="4876800" y="1828800"/>
            <a:chExt cx="4286630" cy="4114800"/>
          </a:xfrm>
        </p:grpSpPr>
        <p:grpSp>
          <p:nvGrpSpPr>
            <p:cNvPr id="29" name="Group 28"/>
            <p:cNvGrpSpPr/>
            <p:nvPr/>
          </p:nvGrpSpPr>
          <p:grpSpPr>
            <a:xfrm>
              <a:off x="4876800" y="1828800"/>
              <a:ext cx="2400300" cy="4114800"/>
              <a:chOff x="4876800" y="1828800"/>
              <a:chExt cx="2400300" cy="4114800"/>
            </a:xfrm>
          </p:grpSpPr>
          <p:grpSp>
            <p:nvGrpSpPr>
              <p:cNvPr id="20" name="Group 19"/>
              <p:cNvGrpSpPr/>
              <p:nvPr/>
            </p:nvGrpSpPr>
            <p:grpSpPr>
              <a:xfrm>
                <a:off x="4876800" y="1828800"/>
                <a:ext cx="2400300" cy="4114800"/>
                <a:chOff x="4876800" y="1828800"/>
                <a:chExt cx="2400300" cy="4114800"/>
              </a:xfrm>
            </p:grpSpPr>
            <p:cxnSp>
              <p:nvCxnSpPr>
                <p:cNvPr id="18" name="Straight Connector 17"/>
                <p:cNvCxnSpPr/>
                <p:nvPr/>
              </p:nvCxnSpPr>
              <p:spPr bwMode="auto">
                <a:xfrm>
                  <a:off x="4914900" y="1828800"/>
                  <a:ext cx="2324100" cy="0"/>
                </a:xfrm>
                <a:prstGeom prst="line">
                  <a:avLst/>
                </a:prstGeom>
                <a:ln w="28575">
                  <a:solidFill>
                    <a:srgbClr val="FF0000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 bwMode="auto">
                <a:xfrm>
                  <a:off x="4953000" y="2362200"/>
                  <a:ext cx="2324100" cy="0"/>
                </a:xfrm>
                <a:prstGeom prst="line">
                  <a:avLst/>
                </a:prstGeom>
                <a:ln w="28575">
                  <a:solidFill>
                    <a:srgbClr val="FF0000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/>
                <p:cNvCxnSpPr/>
                <p:nvPr/>
              </p:nvCxnSpPr>
              <p:spPr bwMode="auto">
                <a:xfrm>
                  <a:off x="4953000" y="2971800"/>
                  <a:ext cx="2324100" cy="0"/>
                </a:xfrm>
                <a:prstGeom prst="line">
                  <a:avLst/>
                </a:prstGeom>
                <a:ln w="28575">
                  <a:solidFill>
                    <a:srgbClr val="FF0000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/>
                <p:cNvCxnSpPr/>
                <p:nvPr/>
              </p:nvCxnSpPr>
              <p:spPr bwMode="auto">
                <a:xfrm>
                  <a:off x="4914900" y="3581400"/>
                  <a:ext cx="2324100" cy="0"/>
                </a:xfrm>
                <a:prstGeom prst="line">
                  <a:avLst/>
                </a:prstGeom>
                <a:ln w="28575">
                  <a:solidFill>
                    <a:srgbClr val="FF0000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/>
                <p:cNvCxnSpPr/>
                <p:nvPr/>
              </p:nvCxnSpPr>
              <p:spPr bwMode="auto">
                <a:xfrm>
                  <a:off x="4914900" y="4191000"/>
                  <a:ext cx="2324100" cy="0"/>
                </a:xfrm>
                <a:prstGeom prst="line">
                  <a:avLst/>
                </a:prstGeom>
                <a:ln w="28575">
                  <a:solidFill>
                    <a:srgbClr val="FF0000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/>
                <p:cNvCxnSpPr/>
                <p:nvPr/>
              </p:nvCxnSpPr>
              <p:spPr bwMode="auto">
                <a:xfrm>
                  <a:off x="4876800" y="4724400"/>
                  <a:ext cx="2324100" cy="0"/>
                </a:xfrm>
                <a:prstGeom prst="line">
                  <a:avLst/>
                </a:prstGeom>
                <a:ln w="28575">
                  <a:solidFill>
                    <a:srgbClr val="FF0000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/>
                <p:cNvCxnSpPr/>
                <p:nvPr/>
              </p:nvCxnSpPr>
              <p:spPr bwMode="auto">
                <a:xfrm>
                  <a:off x="4914900" y="5334000"/>
                  <a:ext cx="2324100" cy="0"/>
                </a:xfrm>
                <a:prstGeom prst="line">
                  <a:avLst/>
                </a:prstGeom>
                <a:ln w="28575">
                  <a:solidFill>
                    <a:srgbClr val="FF0000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/>
                <p:cNvCxnSpPr/>
                <p:nvPr/>
              </p:nvCxnSpPr>
              <p:spPr bwMode="auto">
                <a:xfrm>
                  <a:off x="4914900" y="5943600"/>
                  <a:ext cx="2324100" cy="0"/>
                </a:xfrm>
                <a:prstGeom prst="line">
                  <a:avLst/>
                </a:prstGeom>
                <a:ln w="28575">
                  <a:solidFill>
                    <a:srgbClr val="FF0000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1" name="TextBox 20"/>
              <p:cNvSpPr txBox="1"/>
              <p:nvPr/>
            </p:nvSpPr>
            <p:spPr>
              <a:xfrm>
                <a:off x="5280097" y="4860620"/>
                <a:ext cx="16161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bg1"/>
                    </a:solidFill>
                  </a:rPr>
                  <a:t>10 % of the file</a:t>
                </a:r>
                <a:endParaRPr lang="en-US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0" name="TextBox 29"/>
            <p:cNvSpPr txBox="1"/>
            <p:nvPr/>
          </p:nvSpPr>
          <p:spPr>
            <a:xfrm>
              <a:off x="7236812" y="4724400"/>
              <a:ext cx="1926618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Chunk each file</a:t>
              </a:r>
            </a:p>
            <a:p>
              <a:r>
                <a:rPr lang="en-US" dirty="0" smtClean="0"/>
                <a:t>into 10 parts</a:t>
              </a:r>
            </a:p>
            <a:p>
              <a:r>
                <a:rPr lang="en-US" dirty="0" smtClean="0"/>
                <a:t>to abstract density</a:t>
              </a:r>
            </a:p>
            <a:p>
              <a:r>
                <a:rPr lang="en-US" dirty="0" smtClean="0"/>
                <a:t>changes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02122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21 Features: .</a:t>
            </a:r>
            <a:r>
              <a:rPr lang="en-US" dirty="0" err="1" smtClean="0"/>
              <a:t>asm</a:t>
            </a:r>
            <a:r>
              <a:rPr lang="en-US" dirty="0" smtClean="0"/>
              <a:t> image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800" b="1" u="sng" dirty="0" smtClean="0"/>
              <a:t>Read</a:t>
            </a:r>
            <a:r>
              <a:rPr lang="en-US" dirty="0" smtClean="0"/>
              <a:t> .</a:t>
            </a:r>
            <a:r>
              <a:rPr lang="en-US" dirty="0" err="1" smtClean="0"/>
              <a:t>asm</a:t>
            </a:r>
            <a:r>
              <a:rPr lang="en-US" dirty="0" smtClean="0"/>
              <a:t> assembly source code in binary mode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</a:pPr>
            <a:endParaRPr lang="en-US" dirty="0"/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</a:pPr>
            <a:endParaRPr lang="en-US" dirty="0" smtClean="0"/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</a:pPr>
            <a:endParaRPr lang="en-US" dirty="0"/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</a:pPr>
            <a:endParaRPr lang="en-US" dirty="0" smtClean="0"/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</a:pPr>
            <a:endParaRPr lang="en-US" dirty="0"/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</a:pPr>
            <a:endParaRPr lang="en-US" dirty="0" smtClean="0"/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</a:pPr>
            <a:endParaRPr lang="en-US" dirty="0"/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800" b="1" u="sng" dirty="0" smtClean="0"/>
              <a:t>Extract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First 800 bytes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Average pixel density in each region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Standard deviation of pixel density in each region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</a:pPr>
            <a:endParaRPr lang="en-US" sz="2800" b="1" u="sng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275" y="1905000"/>
            <a:ext cx="62230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711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624" y="306500"/>
            <a:ext cx="8639176" cy="714375"/>
          </a:xfrm>
        </p:spPr>
        <p:txBody>
          <a:bodyPr/>
          <a:lstStyle/>
          <a:p>
            <a:r>
              <a:rPr lang="en-US" dirty="0" smtClean="0"/>
              <a:t>Accuracy improved as extracting new features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609600" y="5156200"/>
            <a:ext cx="8001000" cy="939800"/>
            <a:chOff x="609600" y="5486400"/>
            <a:chExt cx="8001000" cy="939800"/>
          </a:xfrm>
        </p:grpSpPr>
        <p:graphicFrame>
          <p:nvGraphicFramePr>
            <p:cNvPr id="5" name="Diagram 4"/>
            <p:cNvGraphicFramePr/>
            <p:nvPr>
              <p:extLst>
                <p:ext uri="{D42A27DB-BD31-4B8C-83A1-F6EECF244321}">
                  <p14:modId xmlns:p14="http://schemas.microsoft.com/office/powerpoint/2010/main" val="408674215"/>
                </p:ext>
              </p:extLst>
            </p:nvPr>
          </p:nvGraphicFramePr>
          <p:xfrm>
            <a:off x="609600" y="5486400"/>
            <a:ext cx="8001000" cy="9398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cxnSp>
          <p:nvCxnSpPr>
            <p:cNvPr id="6" name="Elbow Connector 5"/>
            <p:cNvCxnSpPr/>
            <p:nvPr/>
          </p:nvCxnSpPr>
          <p:spPr>
            <a:xfrm flipH="1">
              <a:off x="609600" y="5956300"/>
              <a:ext cx="8001000" cy="12700"/>
            </a:xfrm>
            <a:prstGeom prst="bentConnector5">
              <a:avLst>
                <a:gd name="adj1" fmla="val -2857"/>
                <a:gd name="adj2" fmla="val 5500000"/>
                <a:gd name="adj3" fmla="val 102857"/>
              </a:avLst>
            </a:prstGeom>
            <a:ln w="28575">
              <a:solidFill>
                <a:schemeClr val="accent1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063625"/>
            <a:ext cx="8686800" cy="4041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34828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3810000" y="3200400"/>
            <a:ext cx="4701958" cy="3200400"/>
            <a:chOff x="428625" y="2590800"/>
            <a:chExt cx="5448300" cy="37084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8625" y="2590800"/>
              <a:ext cx="5448300" cy="370840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048000" y="4800600"/>
              <a:ext cx="914400" cy="1143000"/>
            </a:xfrm>
            <a:prstGeom prst="rect">
              <a:avLst/>
            </a:prstGeom>
            <a:noFill/>
            <a:ln w="28575">
              <a:solidFill>
                <a:schemeClr val="tx2"/>
              </a:solidFill>
            </a:ln>
          </p:spPr>
          <p:txBody>
            <a:bodyPr wrap="square" rtlCol="0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624" y="306500"/>
            <a:ext cx="7953375" cy="714375"/>
          </a:xfrm>
        </p:spPr>
        <p:txBody>
          <a:bodyPr/>
          <a:lstStyle/>
          <a:p>
            <a:r>
              <a:rPr lang="en-US" dirty="0" smtClean="0"/>
              <a:t>Intuition: the more the better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8150" y="1324682"/>
            <a:ext cx="7943849" cy="5124450"/>
          </a:xfr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High training error: </a:t>
            </a:r>
            <a:r>
              <a:rPr lang="en-US" dirty="0" err="1" smtClean="0"/>
              <a:t>underfit</a:t>
            </a:r>
            <a:endParaRPr lang="en-US" dirty="0" smtClean="0"/>
          </a:p>
          <a:p>
            <a:pPr lvl="1" fontAlgn="auto"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Training error reaches 0.0000 only using 1000 training samples!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High testing error: </a:t>
            </a:r>
            <a:r>
              <a:rPr lang="en-US" dirty="0" err="1" smtClean="0"/>
              <a:t>overfit</a:t>
            </a:r>
            <a:endParaRPr lang="en-US" dirty="0" smtClean="0"/>
          </a:p>
          <a:p>
            <a:pPr lvl="1" fontAlgn="auto"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Avoid </a:t>
            </a:r>
            <a:r>
              <a:rPr lang="en-US" dirty="0" err="1" smtClean="0"/>
              <a:t>overfitting</a:t>
            </a:r>
            <a:r>
              <a:rPr lang="en-US" dirty="0" smtClean="0"/>
              <a:t> became the main challenge</a:t>
            </a:r>
            <a:endParaRPr lang="en-US" dirty="0"/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ClrTx/>
              <a:buNone/>
            </a:pPr>
            <a:r>
              <a:rPr lang="en-US" dirty="0" smtClean="0"/>
              <a:t>=&gt; Reduce the dimension of feature set as long as the model does not </a:t>
            </a:r>
            <a:r>
              <a:rPr lang="en-US" dirty="0" err="1" smtClean="0"/>
              <a:t>underfit</a:t>
            </a:r>
            <a:r>
              <a:rPr lang="en-US" dirty="0" smtClean="0"/>
              <a:t> the data</a:t>
            </a:r>
          </a:p>
        </p:txBody>
      </p:sp>
    </p:spTree>
    <p:extLst>
      <p:ext uri="{BB962C8B-B14F-4D97-AF65-F5344CB8AC3E}">
        <p14:creationId xmlns:p14="http://schemas.microsoft.com/office/powerpoint/2010/main" val="42179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Selecting  and tuning the model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/>
          </p:nvPr>
        </p:nvGraphicFramePr>
        <p:xfrm>
          <a:off x="3002280" y="1752600"/>
          <a:ext cx="4160520" cy="2925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 4"/>
          <p:cNvGraphicFramePr/>
          <p:nvPr>
            <p:extLst/>
          </p:nvPr>
        </p:nvGraphicFramePr>
        <p:xfrm>
          <a:off x="228600" y="1905000"/>
          <a:ext cx="2895600" cy="2514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6" name="Diagram 5"/>
          <p:cNvGraphicFramePr/>
          <p:nvPr>
            <p:extLst/>
          </p:nvPr>
        </p:nvGraphicFramePr>
        <p:xfrm>
          <a:off x="152400" y="5562600"/>
          <a:ext cx="9067800" cy="457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6964680" y="2809875"/>
            <a:ext cx="579120" cy="838199"/>
            <a:chOff x="1005840" y="685800"/>
            <a:chExt cx="1508760" cy="838199"/>
          </a:xfrm>
        </p:grpSpPr>
        <p:sp>
          <p:nvSpPr>
            <p:cNvPr id="8" name="Right Arrow 7"/>
            <p:cNvSpPr/>
            <p:nvPr/>
          </p:nvSpPr>
          <p:spPr>
            <a:xfrm>
              <a:off x="1005840" y="685800"/>
              <a:ext cx="1508760" cy="838199"/>
            </a:xfrm>
            <a:prstGeom prst="rightArrow">
              <a:avLst>
                <a:gd name="adj1" fmla="val 75000"/>
                <a:gd name="adj2" fmla="val 50000"/>
              </a:avLst>
            </a:pr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Right Arrow 4"/>
            <p:cNvSpPr/>
            <p:nvPr/>
          </p:nvSpPr>
          <p:spPr>
            <a:xfrm>
              <a:off x="1005840" y="790575"/>
              <a:ext cx="1194435" cy="62864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255" tIns="8255" rIns="8255" bIns="8255" numCol="1" spcCol="1270" anchor="t" anchorCtr="0">
              <a:noAutofit/>
            </a:bodyPr>
            <a:lstStyle/>
            <a:p>
              <a:pPr marL="114300" lvl="1" indent="-114300" algn="l" defTabSz="5778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en-US" sz="1300" kern="1200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7650251" y="1880284"/>
            <a:ext cx="1244085" cy="2514599"/>
            <a:chOff x="0" y="0"/>
            <a:chExt cx="1244085" cy="2514599"/>
          </a:xfrm>
        </p:grpSpPr>
        <p:sp>
          <p:nvSpPr>
            <p:cNvPr id="11" name="Rounded Rectangle 10"/>
            <p:cNvSpPr/>
            <p:nvPr/>
          </p:nvSpPr>
          <p:spPr>
            <a:xfrm>
              <a:off x="0" y="0"/>
              <a:ext cx="1244085" cy="2514599"/>
            </a:xfrm>
            <a:prstGeom prst="roundRect">
              <a:avLst/>
            </a:prstGeom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Rounded Rectangle 4"/>
            <p:cNvSpPr/>
            <p:nvPr/>
          </p:nvSpPr>
          <p:spPr>
            <a:xfrm>
              <a:off x="60731" y="60731"/>
              <a:ext cx="1122623" cy="239313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960" tIns="30480" rIns="60960" bIns="3048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1" kern="1200" dirty="0" smtClean="0"/>
                <a:t>Compare, train and tune the model on full dataset</a:t>
              </a: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228600" y="4572000"/>
            <a:ext cx="1295400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 smtClean="0"/>
              <a:t>~12 hours </a:t>
            </a:r>
            <a:r>
              <a:rPr lang="en-US" sz="1200" dirty="0" smtClean="0"/>
              <a:t>to scan through all training data</a:t>
            </a:r>
            <a:endParaRPr lang="en-US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1600200" y="4572000"/>
            <a:ext cx="1676400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 smtClean="0"/>
              <a:t>~2 hours </a:t>
            </a:r>
            <a:r>
              <a:rPr lang="en-US" sz="1200" dirty="0" smtClean="0"/>
              <a:t>to run random forest</a:t>
            </a:r>
          </a:p>
          <a:p>
            <a:r>
              <a:rPr lang="en-US" sz="1200" dirty="0" smtClean="0"/>
              <a:t>~</a:t>
            </a:r>
            <a:r>
              <a:rPr lang="en-US" sz="1200" b="1" dirty="0"/>
              <a:t>7</a:t>
            </a:r>
            <a:r>
              <a:rPr lang="en-US" sz="1200" b="1" dirty="0" smtClean="0"/>
              <a:t> G</a:t>
            </a:r>
            <a:r>
              <a:rPr lang="en-US" sz="1200" dirty="0" smtClean="0"/>
              <a:t> of RAM memory </a:t>
            </a:r>
            <a:endParaRPr lang="en-US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7239000" y="4572000"/>
            <a:ext cx="1676400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 smtClean="0"/>
              <a:t>~4 hours </a:t>
            </a:r>
            <a:r>
              <a:rPr lang="en-US" sz="1200" dirty="0" smtClean="0"/>
              <a:t>to run random forest</a:t>
            </a:r>
          </a:p>
          <a:p>
            <a:r>
              <a:rPr lang="en-US" sz="1200" dirty="0" smtClean="0"/>
              <a:t>~</a:t>
            </a:r>
            <a:r>
              <a:rPr lang="en-US" sz="1200" b="1" dirty="0" smtClean="0"/>
              <a:t>4 G</a:t>
            </a:r>
            <a:r>
              <a:rPr lang="en-US" sz="1200" dirty="0" smtClean="0"/>
              <a:t> of RAM memory </a:t>
            </a:r>
            <a:endParaRPr 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3581400" y="4572000"/>
            <a:ext cx="3202459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 smtClean="0"/>
              <a:t>~40G+ </a:t>
            </a:r>
            <a:r>
              <a:rPr lang="en-US" sz="1200" dirty="0" smtClean="0"/>
              <a:t>extracted files on the disk</a:t>
            </a:r>
          </a:p>
          <a:p>
            <a:r>
              <a:rPr lang="en-US" sz="1200" b="1" dirty="0" smtClean="0"/>
              <a:t>~1h </a:t>
            </a:r>
            <a:r>
              <a:rPr lang="en-US" sz="1200" dirty="0" smtClean="0"/>
              <a:t>to train the model</a:t>
            </a:r>
          </a:p>
          <a:p>
            <a:endParaRPr lang="en-US" sz="1200" b="1" dirty="0"/>
          </a:p>
        </p:txBody>
      </p:sp>
      <p:sp>
        <p:nvSpPr>
          <p:cNvPr id="3" name="Rectangle 2"/>
          <p:cNvSpPr/>
          <p:nvPr/>
        </p:nvSpPr>
        <p:spPr bwMode="auto">
          <a:xfrm>
            <a:off x="6858229" y="1219200"/>
            <a:ext cx="2209571" cy="5029200"/>
          </a:xfrm>
          <a:prstGeom prst="rect">
            <a:avLst/>
          </a:prstGeom>
          <a:solidFill>
            <a:schemeClr val="accent2">
              <a:lumMod val="60000"/>
              <a:lumOff val="40000"/>
              <a:alpha val="20000"/>
            </a:scheme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9131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624" y="306500"/>
            <a:ext cx="8258175" cy="714375"/>
          </a:xfrm>
        </p:spPr>
        <p:txBody>
          <a:bodyPr/>
          <a:lstStyle/>
          <a:p>
            <a:r>
              <a:rPr lang="en-US" dirty="0" smtClean="0"/>
              <a:t>Some models have inherent biases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295400"/>
            <a:ext cx="8541906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7903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Xgboost</a:t>
            </a:r>
            <a:r>
              <a:rPr lang="en-US" dirty="0" smtClean="0"/>
              <a:t>: a gradient boosting algorithm</a:t>
            </a:r>
            <a:endParaRPr lang="en-US" dirty="0"/>
          </a:p>
        </p:txBody>
      </p:sp>
      <p:sp>
        <p:nvSpPr>
          <p:cNvPr id="26" name="Content Placeholder 2"/>
          <p:cNvSpPr txBox="1">
            <a:spLocks/>
          </p:cNvSpPr>
          <p:nvPr/>
        </p:nvSpPr>
        <p:spPr bwMode="auto">
          <a:xfrm>
            <a:off x="428625" y="1177621"/>
            <a:ext cx="8229600" cy="5375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85000" lnSpcReduction="10000"/>
          </a:bodyPr>
          <a:lstStyle>
            <a:lvl1pPr marL="231775" indent="-231775" algn="l" rtl="0" eaLnBrk="1" fontAlgn="base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1pPr>
            <a:lvl2pPr marL="574675" indent="-22860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2pPr>
            <a:lvl3pPr marL="86042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3pPr>
            <a:lvl4pPr marL="114617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–"/>
              <a:defRPr sz="16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4pPr>
            <a:lvl5pPr marL="143192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5pPr>
            <a:lvl6pPr marL="18891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23463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8035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32607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n-US" kern="0" dirty="0" smtClean="0"/>
              <a:t>Objective Function: minimize L+</a:t>
            </a:r>
            <a:r>
              <a:rPr lang="el-GR" kern="0" dirty="0" smtClean="0"/>
              <a:t>Ω</a:t>
            </a:r>
            <a:endParaRPr lang="en-US" kern="0" dirty="0" smtClean="0"/>
          </a:p>
          <a:p>
            <a:endParaRPr lang="en-US" sz="1800" kern="0" dirty="0" smtClean="0"/>
          </a:p>
          <a:p>
            <a:pPr lvl="1"/>
            <a:endParaRPr lang="en-US" sz="1800" kern="0" dirty="0" smtClean="0"/>
          </a:p>
          <a:p>
            <a:pPr lvl="1"/>
            <a:endParaRPr lang="en-US" sz="1800" kern="0" dirty="0" smtClean="0"/>
          </a:p>
          <a:p>
            <a:r>
              <a:rPr lang="en-US" kern="0" dirty="0" smtClean="0"/>
              <a:t>Use gradient Descent to find the optima</a:t>
            </a:r>
          </a:p>
          <a:p>
            <a:r>
              <a:rPr lang="en-US" kern="0" dirty="0"/>
              <a:t>Parameters (30+ parameters)</a:t>
            </a:r>
          </a:p>
          <a:p>
            <a:pPr lvl="1"/>
            <a:r>
              <a:rPr lang="en-US" sz="1800" kern="0" dirty="0" err="1"/>
              <a:t>Max_depth</a:t>
            </a:r>
            <a:r>
              <a:rPr lang="en-US" sz="1800" kern="0" dirty="0"/>
              <a:t> = 3,</a:t>
            </a:r>
          </a:p>
          <a:p>
            <a:pPr lvl="1"/>
            <a:r>
              <a:rPr lang="en-US" sz="1800" kern="0" dirty="0" err="1"/>
              <a:t>min_child_width</a:t>
            </a:r>
            <a:r>
              <a:rPr lang="en-US" sz="1800" kern="0" dirty="0"/>
              <a:t> = 4,</a:t>
            </a:r>
          </a:p>
          <a:p>
            <a:pPr lvl="1"/>
            <a:r>
              <a:rPr lang="en-US" sz="1800" kern="0" dirty="0" err="1"/>
              <a:t>n_estimator</a:t>
            </a:r>
            <a:r>
              <a:rPr lang="en-US" sz="1800" kern="0" dirty="0"/>
              <a:t> = 3000, </a:t>
            </a:r>
          </a:p>
          <a:p>
            <a:pPr lvl="1"/>
            <a:r>
              <a:rPr lang="en-US" sz="1800" kern="0" dirty="0" err="1"/>
              <a:t>learning_rate</a:t>
            </a:r>
            <a:r>
              <a:rPr lang="en-US" sz="1800" kern="0" dirty="0"/>
              <a:t> = 0.1, </a:t>
            </a:r>
          </a:p>
          <a:p>
            <a:pPr lvl="1"/>
            <a:r>
              <a:rPr lang="en-US" sz="1800" kern="0" dirty="0"/>
              <a:t>subsample = 0.8, </a:t>
            </a:r>
          </a:p>
          <a:p>
            <a:pPr lvl="1"/>
            <a:r>
              <a:rPr lang="en-US" sz="1800" kern="0" dirty="0"/>
              <a:t>gamma = 0, </a:t>
            </a:r>
          </a:p>
          <a:p>
            <a:pPr lvl="1"/>
            <a:r>
              <a:rPr lang="en-US" sz="1800" kern="0" dirty="0" err="1"/>
              <a:t>colsample_bytree</a:t>
            </a:r>
            <a:r>
              <a:rPr lang="en-US" sz="1800" kern="0" dirty="0"/>
              <a:t> = 0.8 </a:t>
            </a:r>
          </a:p>
          <a:p>
            <a:r>
              <a:rPr lang="en-US" kern="0" dirty="0"/>
              <a:t>Resampled subset of data and attribute columns each time building a new tree</a:t>
            </a:r>
          </a:p>
          <a:p>
            <a:r>
              <a:rPr lang="en-US" kern="0" dirty="0" smtClean="0"/>
              <a:t>Reasons: parallel processing, regularization avoids </a:t>
            </a:r>
            <a:r>
              <a:rPr lang="en-US" kern="0" dirty="0" err="1" smtClean="0"/>
              <a:t>overfitting</a:t>
            </a:r>
            <a:r>
              <a:rPr lang="en-US" kern="0" dirty="0" smtClean="0"/>
              <a:t>, tree pruning, handle missing values</a:t>
            </a:r>
          </a:p>
        </p:txBody>
      </p:sp>
      <p:pic>
        <p:nvPicPr>
          <p:cNvPr id="27" name="Picture 2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667" t="24397" r="44924" b="69032"/>
          <a:stretch/>
        </p:blipFill>
        <p:spPr bwMode="auto">
          <a:xfrm>
            <a:off x="685800" y="1524000"/>
            <a:ext cx="5217254" cy="676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47684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2000" b="1" dirty="0" smtClean="0"/>
              <a:t>Model selection: </a:t>
            </a:r>
            <a:r>
              <a:rPr lang="en-US" sz="2000" b="1" dirty="0" err="1" smtClean="0"/>
              <a:t>Xgboost</a:t>
            </a:r>
            <a:r>
              <a:rPr lang="en-US" sz="2000" b="1" dirty="0" smtClean="0"/>
              <a:t> </a:t>
            </a:r>
          </a:p>
          <a:p>
            <a:pPr lvl="1">
              <a:lnSpc>
                <a:spcPct val="150000"/>
              </a:lnSpc>
            </a:pPr>
            <a:r>
              <a:rPr lang="en-US" sz="1800" dirty="0" smtClean="0"/>
              <a:t>Performance evaluation:</a:t>
            </a:r>
          </a:p>
          <a:p>
            <a:pPr lvl="2">
              <a:lnSpc>
                <a:spcPct val="150000"/>
              </a:lnSpc>
            </a:pPr>
            <a:r>
              <a:rPr lang="en-US" sz="1400" dirty="0" smtClean="0"/>
              <a:t>ROC score (Trend testing set): 0.9975</a:t>
            </a:r>
          </a:p>
          <a:p>
            <a:pPr lvl="2">
              <a:lnSpc>
                <a:spcPct val="150000"/>
              </a:lnSpc>
            </a:pPr>
            <a:r>
              <a:rPr lang="en-US" sz="1400" dirty="0" smtClean="0"/>
              <a:t>Accuracy (5 fold cross validation): 0.987 </a:t>
            </a:r>
          </a:p>
          <a:p>
            <a:pPr>
              <a:lnSpc>
                <a:spcPct val="150000"/>
              </a:lnSpc>
            </a:pPr>
            <a:r>
              <a:rPr lang="en-US" sz="2000" b="1" dirty="0" smtClean="0"/>
              <a:t>Attribute selection: 504 attributes </a:t>
            </a:r>
          </a:p>
          <a:p>
            <a:pPr>
              <a:lnSpc>
                <a:spcPct val="150000"/>
              </a:lnSpc>
            </a:pPr>
            <a:r>
              <a:rPr lang="en-US" sz="2000" b="1" dirty="0" smtClean="0"/>
              <a:t>Training time and resource usage</a:t>
            </a:r>
          </a:p>
          <a:p>
            <a:pPr lvl="1">
              <a:lnSpc>
                <a:spcPct val="150000"/>
              </a:lnSpc>
            </a:pPr>
            <a:r>
              <a:rPr lang="en-US" sz="1600" dirty="0" smtClean="0"/>
              <a:t>2 hours, 4G memory to train the model </a:t>
            </a:r>
          </a:p>
          <a:p>
            <a:pPr lvl="1">
              <a:lnSpc>
                <a:spcPct val="150000"/>
              </a:lnSpc>
            </a:pPr>
            <a:r>
              <a:rPr lang="en-US" sz="1600" dirty="0" smtClean="0"/>
              <a:t>Predicting 30,000 testing files in ~10 minutes</a:t>
            </a:r>
          </a:p>
          <a:p>
            <a:pPr lvl="1">
              <a:lnSpc>
                <a:spcPct val="150000"/>
              </a:lnSpc>
            </a:pPr>
            <a:r>
              <a:rPr lang="en-US" sz="1600" dirty="0" smtClean="0"/>
              <a:t>727G Raw data and generated features on disk</a:t>
            </a:r>
          </a:p>
          <a:p>
            <a:pPr lvl="1">
              <a:lnSpc>
                <a:spcPct val="150000"/>
              </a:lnSpc>
            </a:pPr>
            <a:endParaRPr lang="en-US" sz="1600" dirty="0" smtClean="0"/>
          </a:p>
          <a:p>
            <a:pPr lvl="1">
              <a:lnSpc>
                <a:spcPct val="150000"/>
              </a:lnSpc>
            </a:pPr>
            <a:endParaRPr lang="en-US" sz="1600" dirty="0"/>
          </a:p>
        </p:txBody>
      </p:sp>
      <p:grpSp>
        <p:nvGrpSpPr>
          <p:cNvPr id="12" name="Group 11"/>
          <p:cNvGrpSpPr/>
          <p:nvPr/>
        </p:nvGrpSpPr>
        <p:grpSpPr>
          <a:xfrm>
            <a:off x="5029200" y="762000"/>
            <a:ext cx="4032250" cy="5421155"/>
            <a:chOff x="5111750" y="1056503"/>
            <a:chExt cx="4032250" cy="5421155"/>
          </a:xfrm>
        </p:grpSpPr>
        <p:grpSp>
          <p:nvGrpSpPr>
            <p:cNvPr id="4" name="Group 3"/>
            <p:cNvGrpSpPr/>
            <p:nvPr/>
          </p:nvGrpSpPr>
          <p:grpSpPr>
            <a:xfrm>
              <a:off x="5111750" y="1056503"/>
              <a:ext cx="933450" cy="5420497"/>
              <a:chOff x="5130800" y="1131457"/>
              <a:chExt cx="933450" cy="5420497"/>
            </a:xfrm>
          </p:grpSpPr>
          <p:pic>
            <p:nvPicPr>
              <p:cNvPr id="5" name="Picture 4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contrast="-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968" t="56857" r="84383"/>
              <a:stretch/>
            </p:blipFill>
            <p:spPr bwMode="auto">
              <a:xfrm>
                <a:off x="5130800" y="3580154"/>
                <a:ext cx="933450" cy="29718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7" name="Picture 6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contrast="-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968" t="6137" r="84383" b="60872"/>
              <a:stretch/>
            </p:blipFill>
            <p:spPr bwMode="auto">
              <a:xfrm>
                <a:off x="5130800" y="1131457"/>
                <a:ext cx="933450" cy="25248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8" name="Group 7"/>
            <p:cNvGrpSpPr/>
            <p:nvPr/>
          </p:nvGrpSpPr>
          <p:grpSpPr>
            <a:xfrm>
              <a:off x="5111750" y="1057161"/>
              <a:ext cx="4032250" cy="5420497"/>
              <a:chOff x="4197350" y="1132703"/>
              <a:chExt cx="4032250" cy="5420497"/>
            </a:xfrm>
          </p:grpSpPr>
          <p:pic>
            <p:nvPicPr>
              <p:cNvPr id="9" name="Picture 8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contrast="-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6058" t="56857" r="28965"/>
              <a:stretch/>
            </p:blipFill>
            <p:spPr bwMode="auto">
              <a:xfrm>
                <a:off x="5105400" y="3581400"/>
                <a:ext cx="3048000" cy="29718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" name="TextBox 9"/>
              <p:cNvSpPr txBox="1"/>
              <p:nvPr/>
            </p:nvSpPr>
            <p:spPr>
              <a:xfrm>
                <a:off x="4197350" y="5180942"/>
                <a:ext cx="4032250" cy="229258"/>
              </a:xfrm>
              <a:prstGeom prst="rect">
                <a:avLst/>
              </a:prstGeom>
              <a:noFill/>
              <a:ln w="19050"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sz="800" dirty="0"/>
              </a:p>
            </p:txBody>
          </p:sp>
          <p:pic>
            <p:nvPicPr>
              <p:cNvPr id="11" name="Picture 10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contrast="-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6058" t="6137" r="28965" b="60872"/>
              <a:stretch/>
            </p:blipFill>
            <p:spPr bwMode="auto">
              <a:xfrm>
                <a:off x="5105400" y="1132703"/>
                <a:ext cx="3048000" cy="25248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3867856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624" y="306500"/>
            <a:ext cx="9324975" cy="714375"/>
          </a:xfrm>
        </p:spPr>
        <p:txBody>
          <a:bodyPr/>
          <a:lstStyle/>
          <a:p>
            <a:r>
              <a:rPr lang="en-US" dirty="0" err="1" smtClean="0"/>
              <a:t>Xgboost</a:t>
            </a:r>
            <a:r>
              <a:rPr lang="en-US" dirty="0" smtClean="0"/>
              <a:t>: tuning intuition vs computation complexity</a:t>
            </a:r>
            <a:endParaRPr lang="en-US" dirty="0"/>
          </a:p>
        </p:txBody>
      </p:sp>
      <p:sp>
        <p:nvSpPr>
          <p:cNvPr id="26" name="Content Placeholder 2"/>
          <p:cNvSpPr txBox="1">
            <a:spLocks/>
          </p:cNvSpPr>
          <p:nvPr/>
        </p:nvSpPr>
        <p:spPr bwMode="auto">
          <a:xfrm>
            <a:off x="428625" y="1177621"/>
            <a:ext cx="4642953" cy="5375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231775" indent="-231775" algn="l" rtl="0" eaLnBrk="1" fontAlgn="base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1pPr>
            <a:lvl2pPr marL="574675" indent="-22860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2pPr>
            <a:lvl3pPr marL="86042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3pPr>
            <a:lvl4pPr marL="114617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–"/>
              <a:defRPr sz="16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4pPr>
            <a:lvl5pPr marL="143192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5pPr>
            <a:lvl6pPr marL="18891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23463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8035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32607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u="sng" kern="0" dirty="0" smtClean="0"/>
              <a:t>Objective Function: minimize L+</a:t>
            </a:r>
            <a:r>
              <a:rPr lang="el-GR" u="sng" kern="0" dirty="0" smtClean="0"/>
              <a:t>Ω</a:t>
            </a:r>
            <a:endParaRPr lang="en-US" u="sng" kern="0" dirty="0" smtClean="0"/>
          </a:p>
          <a:p>
            <a:endParaRPr lang="en-US" kern="0" dirty="0"/>
          </a:p>
          <a:p>
            <a:endParaRPr lang="en-US" kern="0" dirty="0" smtClean="0"/>
          </a:p>
          <a:p>
            <a:endParaRPr lang="en-US" kern="0" dirty="0"/>
          </a:p>
          <a:p>
            <a:endParaRPr lang="en-US" kern="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318" y="2348511"/>
            <a:ext cx="3289300" cy="711200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>
            <a:off x="112304" y="3412465"/>
            <a:ext cx="4323965" cy="1829225"/>
            <a:chOff x="4227303" y="2209800"/>
            <a:chExt cx="4323965" cy="1829225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25117" y="2209800"/>
              <a:ext cx="2336800" cy="1066800"/>
            </a:xfrm>
            <a:prstGeom prst="rect">
              <a:avLst/>
            </a:prstGeom>
          </p:spPr>
        </p:pic>
        <p:cxnSp>
          <p:nvCxnSpPr>
            <p:cNvPr id="6" name="Straight Arrow Connector 5"/>
            <p:cNvCxnSpPr/>
            <p:nvPr/>
          </p:nvCxnSpPr>
          <p:spPr bwMode="auto">
            <a:xfrm flipV="1">
              <a:off x="5766657" y="2895601"/>
              <a:ext cx="24543" cy="403019"/>
            </a:xfrm>
            <a:prstGeom prst="straightConnector1">
              <a:avLst/>
            </a:prstGeom>
            <a:solidFill>
              <a:schemeClr val="bg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8" name="TextBox 7"/>
            <p:cNvSpPr txBox="1"/>
            <p:nvPr/>
          </p:nvSpPr>
          <p:spPr>
            <a:xfrm>
              <a:off x="4227303" y="3285435"/>
              <a:ext cx="22758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Number of tree leaves</a:t>
              </a:r>
              <a:endParaRPr lang="en-US" dirty="0"/>
            </a:p>
          </p:txBody>
        </p:sp>
        <p:cxnSp>
          <p:nvCxnSpPr>
            <p:cNvPr id="11" name="Straight Arrow Connector 10"/>
            <p:cNvCxnSpPr/>
            <p:nvPr/>
          </p:nvCxnSpPr>
          <p:spPr bwMode="auto">
            <a:xfrm flipH="1" flipV="1">
              <a:off x="6983427" y="2988807"/>
              <a:ext cx="106632" cy="680886"/>
            </a:xfrm>
            <a:prstGeom prst="straightConnector1">
              <a:avLst/>
            </a:prstGeom>
            <a:solidFill>
              <a:schemeClr val="bg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2" name="TextBox 11"/>
            <p:cNvSpPr txBox="1"/>
            <p:nvPr/>
          </p:nvSpPr>
          <p:spPr>
            <a:xfrm>
              <a:off x="6408950" y="3669693"/>
              <a:ext cx="2142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Score on the j-</a:t>
              </a:r>
              <a:r>
                <a:rPr lang="en-US" dirty="0" err="1" smtClean="0"/>
                <a:t>th</a:t>
              </a:r>
              <a:r>
                <a:rPr lang="en-US" dirty="0" smtClean="0"/>
                <a:t> leaf</a:t>
              </a: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577690" y="1853168"/>
            <a:ext cx="2705356" cy="3693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L: </a:t>
            </a:r>
            <a:r>
              <a:rPr lang="en-US" smtClean="0"/>
              <a:t>control predictive power</a:t>
            </a:r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77690" y="3106946"/>
            <a:ext cx="3006336" cy="3693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l-GR" kern="0" dirty="0"/>
              <a:t>Ω </a:t>
            </a:r>
            <a:r>
              <a:rPr lang="en-US" dirty="0" smtClean="0"/>
              <a:t>: control simplicity of model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651" y="1828636"/>
            <a:ext cx="3385457" cy="2462150"/>
          </a:xfrm>
          <a:prstGeom prst="rect">
            <a:avLst/>
          </a:prstGeom>
        </p:spPr>
      </p:pic>
      <p:sp>
        <p:nvSpPr>
          <p:cNvPr id="23" name="Content Placeholder 2"/>
          <p:cNvSpPr txBox="1">
            <a:spLocks/>
          </p:cNvSpPr>
          <p:nvPr/>
        </p:nvSpPr>
        <p:spPr bwMode="auto">
          <a:xfrm>
            <a:off x="5246914" y="1177620"/>
            <a:ext cx="1839686" cy="5375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231775" indent="-231775" algn="l" rtl="0" eaLnBrk="1" fontAlgn="base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1pPr>
            <a:lvl2pPr marL="574675" indent="-22860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2pPr>
            <a:lvl3pPr marL="86042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3pPr>
            <a:lvl4pPr marL="114617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–"/>
              <a:defRPr sz="16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4pPr>
            <a:lvl5pPr marL="143192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5pPr>
            <a:lvl6pPr marL="18891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23463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8035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32607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u="sng" kern="0" dirty="0" smtClean="0"/>
              <a:t>Each tree</a:t>
            </a:r>
          </a:p>
          <a:p>
            <a:endParaRPr lang="en-US" kern="0" dirty="0"/>
          </a:p>
          <a:p>
            <a:endParaRPr lang="en-US" kern="0" dirty="0" smtClean="0"/>
          </a:p>
          <a:p>
            <a:endParaRPr lang="en-US" kern="0" dirty="0"/>
          </a:p>
          <a:p>
            <a:endParaRPr lang="en-US" kern="0" dirty="0" smtClean="0"/>
          </a:p>
        </p:txBody>
      </p:sp>
    </p:spTree>
    <p:extLst>
      <p:ext uri="{BB962C8B-B14F-4D97-AF65-F5344CB8AC3E}">
        <p14:creationId xmlns:p14="http://schemas.microsoft.com/office/powerpoint/2010/main" val="1567608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624" y="306500"/>
            <a:ext cx="9324975" cy="714375"/>
          </a:xfrm>
        </p:spPr>
        <p:txBody>
          <a:bodyPr/>
          <a:lstStyle/>
          <a:p>
            <a:r>
              <a:rPr lang="en-US" dirty="0" err="1" smtClean="0"/>
              <a:t>Xgboost</a:t>
            </a:r>
            <a:r>
              <a:rPr lang="en-US" dirty="0" smtClean="0"/>
              <a:t>: tuning intuition vs computation complexity</a:t>
            </a:r>
            <a:endParaRPr lang="en-US" dirty="0"/>
          </a:p>
        </p:txBody>
      </p:sp>
      <p:sp>
        <p:nvSpPr>
          <p:cNvPr id="26" name="Content Placeholder 2"/>
          <p:cNvSpPr txBox="1">
            <a:spLocks/>
          </p:cNvSpPr>
          <p:nvPr/>
        </p:nvSpPr>
        <p:spPr bwMode="auto">
          <a:xfrm>
            <a:off x="428625" y="1177621"/>
            <a:ext cx="4642953" cy="5375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231775" indent="-231775" algn="l" rtl="0" eaLnBrk="1" fontAlgn="base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1pPr>
            <a:lvl2pPr marL="574675" indent="-22860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2pPr>
            <a:lvl3pPr marL="86042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3pPr>
            <a:lvl4pPr marL="114617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–"/>
              <a:defRPr sz="16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4pPr>
            <a:lvl5pPr marL="143192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5pPr>
            <a:lvl6pPr marL="18891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23463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8035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32607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u="sng" kern="0" dirty="0" smtClean="0"/>
              <a:t>Objective Function: minimize L+</a:t>
            </a:r>
            <a:r>
              <a:rPr lang="el-GR" u="sng" kern="0" dirty="0" smtClean="0"/>
              <a:t>Ω</a:t>
            </a:r>
            <a:endParaRPr lang="en-US" u="sng" kern="0" dirty="0" smtClean="0"/>
          </a:p>
          <a:p>
            <a:endParaRPr lang="en-US" kern="0" dirty="0"/>
          </a:p>
          <a:p>
            <a:endParaRPr lang="en-US" kern="0" dirty="0" smtClean="0"/>
          </a:p>
          <a:p>
            <a:endParaRPr lang="en-US" kern="0" dirty="0"/>
          </a:p>
          <a:p>
            <a:endParaRPr lang="en-US" kern="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318" y="2348511"/>
            <a:ext cx="3289300" cy="711200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>
            <a:off x="910118" y="3412465"/>
            <a:ext cx="2336800" cy="1602274"/>
            <a:chOff x="5025117" y="2209800"/>
            <a:chExt cx="2336800" cy="1602274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25117" y="2209800"/>
              <a:ext cx="2336800" cy="1066800"/>
            </a:xfrm>
            <a:prstGeom prst="rect">
              <a:avLst/>
            </a:prstGeom>
          </p:spPr>
        </p:pic>
        <p:cxnSp>
          <p:nvCxnSpPr>
            <p:cNvPr id="6" name="Straight Arrow Connector 5"/>
            <p:cNvCxnSpPr/>
            <p:nvPr/>
          </p:nvCxnSpPr>
          <p:spPr bwMode="auto">
            <a:xfrm flipH="1" flipV="1">
              <a:off x="5715199" y="2912135"/>
              <a:ext cx="51458" cy="309814"/>
            </a:xfrm>
            <a:prstGeom prst="straightConnector1">
              <a:avLst/>
            </a:prstGeom>
            <a:solidFill>
              <a:schemeClr val="bg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8" name="TextBox 7"/>
            <p:cNvSpPr txBox="1"/>
            <p:nvPr/>
          </p:nvSpPr>
          <p:spPr>
            <a:xfrm>
              <a:off x="5254976" y="3249179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Gamma</a:t>
              </a:r>
              <a:endParaRPr lang="en-US" dirty="0"/>
            </a:p>
          </p:txBody>
        </p:sp>
        <p:cxnSp>
          <p:nvCxnSpPr>
            <p:cNvPr id="11" name="Straight Arrow Connector 10"/>
            <p:cNvCxnSpPr/>
            <p:nvPr/>
          </p:nvCxnSpPr>
          <p:spPr bwMode="auto">
            <a:xfrm flipH="1" flipV="1">
              <a:off x="6456740" y="3027936"/>
              <a:ext cx="51109" cy="405410"/>
            </a:xfrm>
            <a:prstGeom prst="straightConnector1">
              <a:avLst/>
            </a:prstGeom>
            <a:solidFill>
              <a:schemeClr val="bg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2" name="TextBox 11"/>
            <p:cNvSpPr txBox="1"/>
            <p:nvPr/>
          </p:nvSpPr>
          <p:spPr>
            <a:xfrm>
              <a:off x="6303967" y="3442742"/>
              <a:ext cx="9316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Lambda</a:t>
              </a: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577690" y="1853168"/>
            <a:ext cx="2705356" cy="3693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L: </a:t>
            </a:r>
            <a:r>
              <a:rPr lang="en-US" smtClean="0"/>
              <a:t>control predictive power</a:t>
            </a:r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77690" y="3106946"/>
            <a:ext cx="3006336" cy="3693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l-GR" kern="0" dirty="0"/>
              <a:t>Ω </a:t>
            </a:r>
            <a:r>
              <a:rPr lang="en-US" dirty="0" smtClean="0"/>
              <a:t>: control simplicity of model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651" y="1828636"/>
            <a:ext cx="3385457" cy="2462150"/>
          </a:xfrm>
          <a:prstGeom prst="rect">
            <a:avLst/>
          </a:prstGeom>
        </p:spPr>
      </p:pic>
      <p:sp>
        <p:nvSpPr>
          <p:cNvPr id="23" name="Content Placeholder 2"/>
          <p:cNvSpPr txBox="1">
            <a:spLocks/>
          </p:cNvSpPr>
          <p:nvPr/>
        </p:nvSpPr>
        <p:spPr bwMode="auto">
          <a:xfrm>
            <a:off x="5029200" y="1177620"/>
            <a:ext cx="3897086" cy="5375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231775" indent="-231775" algn="l" rtl="0" eaLnBrk="1" fontAlgn="base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1pPr>
            <a:lvl2pPr marL="574675" indent="-22860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2pPr>
            <a:lvl3pPr marL="86042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3pPr>
            <a:lvl4pPr marL="114617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–"/>
              <a:defRPr sz="16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4pPr>
            <a:lvl5pPr marL="143192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5pPr>
            <a:lvl6pPr marL="18891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23463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8035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32607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u="sng" kern="0" dirty="0" err="1" smtClean="0"/>
              <a:t>N_estimator</a:t>
            </a:r>
            <a:r>
              <a:rPr lang="en-US" u="sng" kern="0" dirty="0" smtClean="0"/>
              <a:t>: </a:t>
            </a:r>
            <a:r>
              <a:rPr lang="en-US" kern="0" dirty="0" smtClean="0"/>
              <a:t>number of trees</a:t>
            </a:r>
            <a:endParaRPr lang="en-US" u="sng" kern="0" dirty="0" smtClean="0"/>
          </a:p>
          <a:p>
            <a:endParaRPr lang="en-US" kern="0" dirty="0"/>
          </a:p>
          <a:p>
            <a:endParaRPr lang="en-US" kern="0" dirty="0" smtClean="0"/>
          </a:p>
          <a:p>
            <a:endParaRPr lang="en-US" kern="0" dirty="0"/>
          </a:p>
          <a:p>
            <a:endParaRPr lang="en-US" kern="0" dirty="0" smtClean="0"/>
          </a:p>
        </p:txBody>
      </p:sp>
      <p:sp>
        <p:nvSpPr>
          <p:cNvPr id="21" name="Rectangle 20"/>
          <p:cNvSpPr/>
          <p:nvPr/>
        </p:nvSpPr>
        <p:spPr>
          <a:xfrm>
            <a:off x="4486191" y="4313872"/>
            <a:ext cx="436414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charset="0"/>
              <a:buChar char="•"/>
            </a:pPr>
            <a:r>
              <a:rPr lang="en-US" kern="0" dirty="0" err="1" smtClean="0"/>
              <a:t>Max_depth</a:t>
            </a:r>
            <a:r>
              <a:rPr lang="en-US" kern="0" dirty="0" smtClean="0"/>
              <a:t>: </a:t>
            </a:r>
            <a:r>
              <a:rPr lang="en-US" kern="0" dirty="0" err="1" smtClean="0"/>
              <a:t>maximun</a:t>
            </a:r>
            <a:r>
              <a:rPr lang="en-US" kern="0" dirty="0" smtClean="0"/>
              <a:t> depth of tree</a:t>
            </a:r>
            <a:endParaRPr lang="en-US" kern="0" dirty="0"/>
          </a:p>
          <a:p>
            <a:pPr marL="742950" lvl="1" indent="-285750">
              <a:buFont typeface="Arial" charset="0"/>
              <a:buChar char="•"/>
            </a:pPr>
            <a:r>
              <a:rPr lang="en-US" kern="0" dirty="0" err="1" smtClean="0"/>
              <a:t>min_child_width</a:t>
            </a:r>
            <a:r>
              <a:rPr lang="en-US" kern="0" dirty="0" smtClean="0"/>
              <a:t>: minimum score of child in order to split the node</a:t>
            </a:r>
            <a:endParaRPr lang="en-US" kern="0" dirty="0"/>
          </a:p>
          <a:p>
            <a:pPr marL="742950" lvl="1" indent="-285750">
              <a:buFont typeface="Arial" charset="0"/>
              <a:buChar char="•"/>
            </a:pPr>
            <a:r>
              <a:rPr lang="en-US" kern="0" dirty="0" smtClean="0"/>
              <a:t>Subsample: Randomly sample subset of data</a:t>
            </a:r>
            <a:endParaRPr lang="en-US" kern="0" dirty="0"/>
          </a:p>
          <a:p>
            <a:pPr marL="742950" lvl="1" indent="-285750">
              <a:buFont typeface="Arial" charset="0"/>
              <a:buChar char="•"/>
            </a:pPr>
            <a:r>
              <a:rPr lang="en-US" kern="0" dirty="0" err="1" smtClean="0"/>
              <a:t>colsample_bytree</a:t>
            </a:r>
            <a:r>
              <a:rPr lang="en-US" kern="0" dirty="0" smtClean="0"/>
              <a:t>: Randomly sample subset of features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9637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 score: trend 30,000 testing 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428625" y="1066735"/>
            <a:ext cx="7772400" cy="5420497"/>
            <a:chOff x="457200" y="1132703"/>
            <a:chExt cx="7772400" cy="5420497"/>
          </a:xfrm>
        </p:grpSpPr>
        <p:pic>
          <p:nvPicPr>
            <p:cNvPr id="6" name="Picture 4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68" t="56857" r="28965"/>
            <a:stretch/>
          </p:blipFill>
          <p:spPr bwMode="auto">
            <a:xfrm>
              <a:off x="457200" y="3581400"/>
              <a:ext cx="7696200" cy="2971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457200" y="5194756"/>
              <a:ext cx="7772400" cy="215444"/>
            </a:xfrm>
            <a:prstGeom prst="rect">
              <a:avLst/>
            </a:prstGeom>
            <a:noFill/>
            <a:ln w="19050">
              <a:solidFill>
                <a:schemeClr val="tx2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sz="800" dirty="0"/>
            </a:p>
          </p:txBody>
        </p:sp>
        <p:pic>
          <p:nvPicPr>
            <p:cNvPr id="4" name="Picture 4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68" t="6137" r="28965" b="60872"/>
            <a:stretch/>
          </p:blipFill>
          <p:spPr bwMode="auto">
            <a:xfrm>
              <a:off x="457200" y="1132703"/>
              <a:ext cx="7696200" cy="25248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21587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315" y="2895600"/>
            <a:ext cx="5036910" cy="37954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note on evaluation metric: ROC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8150" y="1324682"/>
            <a:ext cx="8477250" cy="5124450"/>
          </a:xfrm>
        </p:spPr>
        <p:txBody>
          <a:bodyPr/>
          <a:lstStyle/>
          <a:p>
            <a:r>
              <a:rPr lang="en-US" sz="1800" dirty="0" smtClean="0"/>
              <a:t>What if training data contains 98% non-malicious files?</a:t>
            </a:r>
          </a:p>
          <a:p>
            <a:r>
              <a:rPr lang="en-US" sz="1800" dirty="0" smtClean="0"/>
              <a:t>ROC: you can specify threshold to catch almost all TP</a:t>
            </a:r>
          </a:p>
          <a:p>
            <a:pPr lvl="1"/>
            <a:r>
              <a:rPr lang="en-US" sz="1600" dirty="0" smtClean="0"/>
              <a:t>[0,1]</a:t>
            </a:r>
          </a:p>
          <a:p>
            <a:pPr lvl="1"/>
            <a:r>
              <a:rPr lang="en-US" sz="1600" dirty="0" smtClean="0"/>
              <a:t>0.5 is random guess</a:t>
            </a:r>
          </a:p>
          <a:p>
            <a:pPr lvl="1"/>
            <a:r>
              <a:rPr lang="en-US" sz="1600" dirty="0" smtClean="0"/>
              <a:t>Evaluate model at all threshold (accuracy metric is a specific probabilistic cut)</a:t>
            </a:r>
            <a:endParaRPr lang="en-US" sz="1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52620"/>
          <a:stretch/>
        </p:blipFill>
        <p:spPr>
          <a:xfrm>
            <a:off x="6019800" y="3463307"/>
            <a:ext cx="2613025" cy="12406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49511"/>
          <a:stretch/>
        </p:blipFill>
        <p:spPr>
          <a:xfrm>
            <a:off x="5867400" y="5007757"/>
            <a:ext cx="2784475" cy="124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726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Potential further analysis: meta learner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44938890"/>
              </p:ext>
            </p:extLst>
          </p:nvPr>
        </p:nvGraphicFramePr>
        <p:xfrm>
          <a:off x="3276600" y="2209800"/>
          <a:ext cx="5621111" cy="495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397101" y="1334861"/>
            <a:ext cx="8365899" cy="512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1775" indent="-231775" algn="l" rtl="0" eaLnBrk="1" fontAlgn="base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1pPr>
            <a:lvl2pPr marL="574675" indent="-22860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2pPr>
            <a:lvl3pPr marL="86042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3pPr>
            <a:lvl4pPr marL="114617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–"/>
              <a:defRPr sz="16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4pPr>
            <a:lvl5pPr marL="1431925" indent="-171450" algn="l" rtl="0" eaLnBrk="1" fontAlgn="base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Arial" pitchFamily="32" charset="0"/>
                <a:cs typeface="+mn-cs"/>
              </a:defRPr>
            </a:lvl5pPr>
            <a:lvl6pPr marL="18891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23463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8035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32607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n-US" kern="0" dirty="0" smtClean="0"/>
              <a:t>Each sub-learner output probabilities for binary classification</a:t>
            </a:r>
          </a:p>
          <a:p>
            <a:pPr lvl="1"/>
            <a:r>
              <a:rPr lang="en-US" kern="0" dirty="0" smtClean="0"/>
              <a:t>Different model</a:t>
            </a:r>
          </a:p>
          <a:p>
            <a:pPr lvl="1"/>
            <a:r>
              <a:rPr lang="en-US" kern="0" dirty="0" smtClean="0"/>
              <a:t>Use different subset of features</a:t>
            </a:r>
          </a:p>
          <a:p>
            <a:r>
              <a:rPr lang="en-US" kern="0" dirty="0" smtClean="0"/>
              <a:t>Meta Learner aggregate results</a:t>
            </a:r>
          </a:p>
          <a:p>
            <a:pPr lvl="1"/>
            <a:r>
              <a:rPr lang="en-US" kern="0" dirty="0" smtClean="0"/>
              <a:t>Voting</a:t>
            </a:r>
          </a:p>
          <a:p>
            <a:pPr lvl="1"/>
            <a:r>
              <a:rPr lang="en-US" kern="0" dirty="0" smtClean="0"/>
              <a:t>Weighted average</a:t>
            </a:r>
          </a:p>
          <a:p>
            <a:pPr lvl="1"/>
            <a:r>
              <a:rPr lang="en-US" kern="0" dirty="0" smtClean="0"/>
              <a:t>Geometric mean </a:t>
            </a:r>
            <a:r>
              <a:rPr lang="en-US" kern="0" dirty="0" err="1" smtClean="0"/>
              <a:t>etcx</a:t>
            </a:r>
            <a:endParaRPr lang="en-US" kern="0" dirty="0" smtClean="0"/>
          </a:p>
          <a:p>
            <a:r>
              <a:rPr lang="en-US" kern="0" dirty="0" smtClean="0"/>
              <a:t>Reduce Bias!</a:t>
            </a:r>
          </a:p>
          <a:p>
            <a:pPr lvl="1"/>
            <a:r>
              <a:rPr lang="en-US" kern="0" dirty="0" smtClean="0"/>
              <a:t>Strong feature</a:t>
            </a:r>
          </a:p>
          <a:p>
            <a:pPr lvl="1"/>
            <a:r>
              <a:rPr lang="en-US" kern="0" dirty="0" smtClean="0"/>
              <a:t>Model bias</a:t>
            </a:r>
          </a:p>
          <a:p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707249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1" dirty="0" smtClean="0"/>
              <a:t>Model selection: </a:t>
            </a:r>
            <a:r>
              <a:rPr lang="en-US" sz="2000" b="1" dirty="0" err="1" smtClean="0"/>
              <a:t>Xgboost</a:t>
            </a:r>
            <a:r>
              <a:rPr lang="en-US" sz="2000" b="1" dirty="0" smtClean="0"/>
              <a:t> </a:t>
            </a:r>
          </a:p>
          <a:p>
            <a:pPr lvl="1"/>
            <a:r>
              <a:rPr lang="en-US" sz="1800" dirty="0" smtClean="0"/>
              <a:t>Performance evaluation:</a:t>
            </a:r>
          </a:p>
          <a:p>
            <a:pPr lvl="2"/>
            <a:r>
              <a:rPr lang="en-US" sz="1400" dirty="0" smtClean="0"/>
              <a:t>ROC score (Trend testing set): 0.9975</a:t>
            </a:r>
          </a:p>
          <a:p>
            <a:pPr lvl="2"/>
            <a:r>
              <a:rPr lang="en-US" sz="1400" dirty="0" smtClean="0"/>
              <a:t>Accuracy (5 fold cross validation): 0.987 </a:t>
            </a:r>
          </a:p>
          <a:p>
            <a:pPr lvl="1"/>
            <a:r>
              <a:rPr lang="en-US" sz="1800" dirty="0" smtClean="0"/>
              <a:t>Parameters: </a:t>
            </a:r>
          </a:p>
          <a:p>
            <a:pPr lvl="2"/>
            <a:r>
              <a:rPr lang="en-US" sz="1400" dirty="0" err="1" smtClean="0">
                <a:solidFill>
                  <a:schemeClr val="bg1">
                    <a:lumMod val="50000"/>
                  </a:schemeClr>
                </a:solidFill>
              </a:rPr>
              <a:t>Max_depth</a:t>
            </a:r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</a:rPr>
              <a:t> = 3, </a:t>
            </a:r>
            <a:r>
              <a:rPr lang="en-US" sz="1400" dirty="0" err="1" smtClean="0">
                <a:solidFill>
                  <a:schemeClr val="bg1">
                    <a:lumMod val="50000"/>
                  </a:schemeClr>
                </a:solidFill>
              </a:rPr>
              <a:t>min_child_width</a:t>
            </a:r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</a:rPr>
              <a:t> = 4, </a:t>
            </a:r>
            <a:r>
              <a:rPr lang="en-US" sz="1400" dirty="0" err="1" smtClean="0">
                <a:solidFill>
                  <a:schemeClr val="bg1">
                    <a:lumMod val="50000"/>
                  </a:schemeClr>
                </a:solidFill>
              </a:rPr>
              <a:t>n_estimator</a:t>
            </a:r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</a:rPr>
              <a:t> = 3000, </a:t>
            </a:r>
            <a:r>
              <a:rPr lang="en-US" sz="1400" dirty="0" err="1" smtClean="0">
                <a:solidFill>
                  <a:schemeClr val="bg1">
                    <a:lumMod val="50000"/>
                  </a:schemeClr>
                </a:solidFill>
              </a:rPr>
              <a:t>learning_rate</a:t>
            </a:r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</a:rPr>
              <a:t> = 0.1, subsample = 0.8, gamma = 0, </a:t>
            </a:r>
            <a:r>
              <a:rPr lang="en-US" sz="1400" dirty="0" err="1" smtClean="0">
                <a:solidFill>
                  <a:schemeClr val="bg1">
                    <a:lumMod val="50000"/>
                  </a:schemeClr>
                </a:solidFill>
              </a:rPr>
              <a:t>colsample_bytree</a:t>
            </a:r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</a:rPr>
              <a:t> = 0.8</a:t>
            </a:r>
          </a:p>
          <a:p>
            <a:r>
              <a:rPr lang="en-US" sz="2000" b="1" dirty="0" smtClean="0"/>
              <a:t>Attribute selection: 504 attributes </a:t>
            </a:r>
          </a:p>
          <a:p>
            <a:pPr lvl="1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Top 290 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</a:rPr>
              <a:t>nGram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 opcodes counts, top 127 single byte count, top 8 memory declaration keyword count, top 15 info fields, top 26 DDL imports function counts, top 17 section info, top 11 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</a:rPr>
              <a:t>asm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 image density, top 10 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</a:rPr>
              <a:t>asm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 image statistics </a:t>
            </a:r>
          </a:p>
          <a:p>
            <a:r>
              <a:rPr lang="en-US" sz="2000" b="1" dirty="0" smtClean="0"/>
              <a:t>Training time and resource usage</a:t>
            </a:r>
          </a:p>
          <a:p>
            <a:pPr lvl="1"/>
            <a:r>
              <a:rPr lang="en-US" sz="1600" dirty="0" smtClean="0"/>
              <a:t>2 hours, 4G memory to train the model </a:t>
            </a:r>
          </a:p>
          <a:p>
            <a:pPr lvl="1"/>
            <a:r>
              <a:rPr lang="en-US" sz="1600" dirty="0" smtClean="0"/>
              <a:t>Predicting 30,000 testing files in ~10 minutes</a:t>
            </a:r>
          </a:p>
          <a:p>
            <a:pPr lvl="1"/>
            <a:r>
              <a:rPr lang="en-US" sz="1600" dirty="0" smtClean="0"/>
              <a:t>727G Raw data and generated features on disk</a:t>
            </a:r>
          </a:p>
          <a:p>
            <a:pPr lvl="1"/>
            <a:endParaRPr lang="en-US" sz="1600" dirty="0" smtClean="0"/>
          </a:p>
          <a:p>
            <a:pPr lvl="1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21674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Binary classification</a:t>
            </a:r>
          </a:p>
          <a:p>
            <a:pPr lvl="1"/>
            <a:r>
              <a:rPr lang="en-US" sz="1800" dirty="0" smtClean="0"/>
              <a:t>Training data comes in [data, label] pair</a:t>
            </a:r>
          </a:p>
          <a:p>
            <a:pPr lvl="1"/>
            <a:r>
              <a:rPr lang="en-US" sz="1800" dirty="0" smtClean="0"/>
              <a:t>A data [label] is either “malicious” or “not malicious”</a:t>
            </a:r>
          </a:p>
          <a:p>
            <a:r>
              <a:rPr lang="en-US" sz="2200" b="1" dirty="0" smtClean="0"/>
              <a:t>50,000 Training samples were giving</a:t>
            </a:r>
          </a:p>
          <a:p>
            <a:r>
              <a:rPr lang="en-US" sz="2200" b="1" dirty="0" smtClean="0"/>
              <a:t>30,000 Testing samples were giving</a:t>
            </a:r>
          </a:p>
          <a:p>
            <a:r>
              <a:rPr lang="en-US" sz="2200" b="1" dirty="0" smtClean="0"/>
              <a:t>Goal: develop a robust</a:t>
            </a:r>
            <a:r>
              <a:rPr lang="en-US" sz="2200" b="1" dirty="0"/>
              <a:t> </a:t>
            </a:r>
            <a:r>
              <a:rPr lang="en-US" sz="2200" b="1" dirty="0" smtClean="0"/>
              <a:t>and re-trainable model to predict if a PE program is malicious or or malicious</a:t>
            </a:r>
          </a:p>
          <a:p>
            <a:pPr lvl="1"/>
            <a:r>
              <a:rPr lang="en-US" sz="1800" dirty="0" smtClean="0"/>
              <a:t>Continue training the existing model to further boost model performance</a:t>
            </a:r>
          </a:p>
          <a:p>
            <a:pPr lvl="1"/>
            <a:r>
              <a:rPr lang="en-US" sz="1800" dirty="0" smtClean="0"/>
              <a:t>Time cost for predicting: light-weighted model is preferred under same model performance</a:t>
            </a:r>
          </a:p>
          <a:p>
            <a:pPr lvl="1"/>
            <a:r>
              <a:rPr lang="en-US" sz="1800" dirty="0" smtClean="0"/>
              <a:t>More features does not mean better model</a:t>
            </a:r>
          </a:p>
          <a:p>
            <a:endParaRPr lang="en-US" dirty="0" smtClean="0"/>
          </a:p>
          <a:p>
            <a:pPr lvl="1"/>
            <a:endParaRPr lang="en-US" sz="1600" dirty="0" smtClean="0"/>
          </a:p>
          <a:p>
            <a:pPr lvl="1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29958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8150" y="1324682"/>
            <a:ext cx="8553450" cy="5124450"/>
          </a:xfrm>
        </p:spPr>
        <p:txBody>
          <a:bodyPr/>
          <a:lstStyle/>
          <a:p>
            <a:r>
              <a:rPr lang="en-US" dirty="0" smtClean="0"/>
              <a:t>Portable </a:t>
            </a:r>
            <a:r>
              <a:rPr lang="en-US" dirty="0"/>
              <a:t>executable files broken into: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u="sng" dirty="0"/>
              <a:t>assembly source </a:t>
            </a:r>
            <a:r>
              <a:rPr lang="en-US" u="sng" dirty="0" smtClean="0"/>
              <a:t>code</a:t>
            </a:r>
            <a:r>
              <a:rPr lang="en-US" u="sng" dirty="0"/>
              <a:t> </a:t>
            </a:r>
            <a:r>
              <a:rPr lang="en-US" dirty="0" smtClean="0"/>
              <a:t>(.</a:t>
            </a:r>
            <a:r>
              <a:rPr lang="en-US" dirty="0" err="1" smtClean="0"/>
              <a:t>asm</a:t>
            </a:r>
            <a:r>
              <a:rPr lang="en-US" dirty="0" smtClean="0"/>
              <a:t> file)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u="sng" dirty="0" smtClean="0"/>
              <a:t>Imports</a:t>
            </a:r>
            <a:r>
              <a:rPr lang="en-US" dirty="0" smtClean="0"/>
              <a:t> files: a list of all functions names imported by the program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u="sng" dirty="0" smtClean="0"/>
              <a:t>Sections</a:t>
            </a:r>
            <a:r>
              <a:rPr lang="en-US" dirty="0" smtClean="0"/>
              <a:t> file: assembly code sections information of each program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u="sng" dirty="0" smtClean="0"/>
              <a:t>Info</a:t>
            </a:r>
            <a:r>
              <a:rPr lang="en-US" dirty="0" smtClean="0"/>
              <a:t> file: general information about the program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u="sng" dirty="0" smtClean="0"/>
              <a:t>Strings</a:t>
            </a:r>
            <a:r>
              <a:rPr lang="en-US" dirty="0" smtClean="0"/>
              <a:t> file: a list of all literal strings in the program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Format</a:t>
            </a:r>
            <a:endParaRPr lang="en-US" dirty="0"/>
          </a:p>
        </p:txBody>
      </p:sp>
      <p:pic>
        <p:nvPicPr>
          <p:cNvPr id="4" name="Picture 8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57" t="39229" r="34498" b="22595"/>
          <a:stretch/>
        </p:blipFill>
        <p:spPr bwMode="auto">
          <a:xfrm>
            <a:off x="2654388" y="3200400"/>
            <a:ext cx="2660333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45" t="45165" r="25445" b="17307"/>
          <a:stretch/>
        </p:blipFill>
        <p:spPr bwMode="auto">
          <a:xfrm>
            <a:off x="5314721" y="2765682"/>
            <a:ext cx="3582691" cy="34065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6" t="12529" r="73404" b="63759"/>
          <a:stretch/>
        </p:blipFill>
        <p:spPr bwMode="auto">
          <a:xfrm>
            <a:off x="789618" y="4489107"/>
            <a:ext cx="1953582" cy="16068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4497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Flow and Resource Usage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5200987"/>
              </p:ext>
            </p:extLst>
          </p:nvPr>
        </p:nvGraphicFramePr>
        <p:xfrm>
          <a:off x="3002280" y="1752600"/>
          <a:ext cx="4160520" cy="2925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87092748"/>
              </p:ext>
            </p:extLst>
          </p:nvPr>
        </p:nvGraphicFramePr>
        <p:xfrm>
          <a:off x="228600" y="1905000"/>
          <a:ext cx="2895600" cy="2514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424789165"/>
              </p:ext>
            </p:extLst>
          </p:nvPr>
        </p:nvGraphicFramePr>
        <p:xfrm>
          <a:off x="152400" y="5562600"/>
          <a:ext cx="9067800" cy="457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6964680" y="2809875"/>
            <a:ext cx="579120" cy="838199"/>
            <a:chOff x="1005840" y="685800"/>
            <a:chExt cx="1508760" cy="838199"/>
          </a:xfrm>
        </p:grpSpPr>
        <p:sp>
          <p:nvSpPr>
            <p:cNvPr id="8" name="Right Arrow 7"/>
            <p:cNvSpPr/>
            <p:nvPr/>
          </p:nvSpPr>
          <p:spPr>
            <a:xfrm>
              <a:off x="1005840" y="685800"/>
              <a:ext cx="1508760" cy="838199"/>
            </a:xfrm>
            <a:prstGeom prst="rightArrow">
              <a:avLst>
                <a:gd name="adj1" fmla="val 75000"/>
                <a:gd name="adj2" fmla="val 50000"/>
              </a:avLst>
            </a:pr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Right Arrow 4"/>
            <p:cNvSpPr/>
            <p:nvPr/>
          </p:nvSpPr>
          <p:spPr>
            <a:xfrm>
              <a:off x="1005840" y="790575"/>
              <a:ext cx="1194435" cy="62864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255" tIns="8255" rIns="8255" bIns="8255" numCol="1" spcCol="1270" anchor="t" anchorCtr="0">
              <a:noAutofit/>
            </a:bodyPr>
            <a:lstStyle/>
            <a:p>
              <a:pPr marL="114300" lvl="1" indent="-114300" algn="l" defTabSz="5778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en-US" sz="1300" kern="1200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7650251" y="1880284"/>
            <a:ext cx="1244085" cy="2514599"/>
            <a:chOff x="0" y="0"/>
            <a:chExt cx="1244085" cy="2514599"/>
          </a:xfrm>
        </p:grpSpPr>
        <p:sp>
          <p:nvSpPr>
            <p:cNvPr id="11" name="Rounded Rectangle 10"/>
            <p:cNvSpPr/>
            <p:nvPr/>
          </p:nvSpPr>
          <p:spPr>
            <a:xfrm>
              <a:off x="0" y="0"/>
              <a:ext cx="1244085" cy="2514599"/>
            </a:xfrm>
            <a:prstGeom prst="roundRect">
              <a:avLst/>
            </a:prstGeom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Rounded Rectangle 4"/>
            <p:cNvSpPr/>
            <p:nvPr/>
          </p:nvSpPr>
          <p:spPr>
            <a:xfrm>
              <a:off x="60731" y="60731"/>
              <a:ext cx="1122623" cy="239313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960" tIns="30480" rIns="60960" bIns="3048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1" kern="1200" dirty="0" smtClean="0"/>
                <a:t>Compare, train and tune the model on full dataset</a:t>
              </a: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228600" y="4572000"/>
            <a:ext cx="1295400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 smtClean="0"/>
              <a:t>~12 hours </a:t>
            </a:r>
            <a:r>
              <a:rPr lang="en-US" sz="1200" dirty="0" smtClean="0"/>
              <a:t>to scan through all training data</a:t>
            </a:r>
            <a:endParaRPr lang="en-US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1600200" y="4572000"/>
            <a:ext cx="1676400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 smtClean="0"/>
              <a:t>~2 hours </a:t>
            </a:r>
            <a:r>
              <a:rPr lang="en-US" sz="1200" dirty="0" smtClean="0"/>
              <a:t>to run random forest</a:t>
            </a:r>
          </a:p>
          <a:p>
            <a:r>
              <a:rPr lang="en-US" sz="1200" dirty="0" smtClean="0"/>
              <a:t>~</a:t>
            </a:r>
            <a:r>
              <a:rPr lang="en-US" sz="1200" b="1" dirty="0"/>
              <a:t>7</a:t>
            </a:r>
            <a:r>
              <a:rPr lang="en-US" sz="1200" b="1" dirty="0" smtClean="0"/>
              <a:t> G</a:t>
            </a:r>
            <a:r>
              <a:rPr lang="en-US" sz="1200" dirty="0" smtClean="0"/>
              <a:t> of RAM memory </a:t>
            </a:r>
            <a:endParaRPr lang="en-US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7239000" y="4572000"/>
            <a:ext cx="1676400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 smtClean="0"/>
              <a:t>~4 hours </a:t>
            </a:r>
            <a:r>
              <a:rPr lang="en-US" sz="1200" dirty="0" smtClean="0"/>
              <a:t>to run random forest</a:t>
            </a:r>
          </a:p>
          <a:p>
            <a:r>
              <a:rPr lang="en-US" sz="1200" dirty="0" smtClean="0"/>
              <a:t>~</a:t>
            </a:r>
            <a:r>
              <a:rPr lang="en-US" sz="1200" b="1" dirty="0" smtClean="0"/>
              <a:t>4 G</a:t>
            </a:r>
            <a:r>
              <a:rPr lang="en-US" sz="1200" dirty="0" smtClean="0"/>
              <a:t> of RAM memory </a:t>
            </a:r>
            <a:endParaRPr 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3581400" y="4572000"/>
            <a:ext cx="3202459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 smtClean="0"/>
              <a:t>~40G+ </a:t>
            </a:r>
            <a:r>
              <a:rPr lang="en-US" sz="1200" dirty="0" smtClean="0"/>
              <a:t>extracted files on the disk</a:t>
            </a:r>
          </a:p>
          <a:p>
            <a:r>
              <a:rPr lang="en-US" sz="1200" b="1" dirty="0" smtClean="0"/>
              <a:t>~1h </a:t>
            </a:r>
            <a:r>
              <a:rPr lang="en-US" sz="1200" dirty="0" smtClean="0"/>
              <a:t>to train the model</a:t>
            </a:r>
          </a:p>
          <a:p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958656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Model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/>
          </p:nvPr>
        </p:nvGraphicFramePr>
        <p:xfrm>
          <a:off x="3002280" y="1752600"/>
          <a:ext cx="4160520" cy="2925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 4"/>
          <p:cNvGraphicFramePr/>
          <p:nvPr>
            <p:extLst/>
          </p:nvPr>
        </p:nvGraphicFramePr>
        <p:xfrm>
          <a:off x="228600" y="1905000"/>
          <a:ext cx="2895600" cy="2514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6" name="Diagram 5"/>
          <p:cNvGraphicFramePr/>
          <p:nvPr>
            <p:extLst/>
          </p:nvPr>
        </p:nvGraphicFramePr>
        <p:xfrm>
          <a:off x="152400" y="5562600"/>
          <a:ext cx="9067800" cy="457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6964680" y="2809875"/>
            <a:ext cx="579120" cy="838199"/>
            <a:chOff x="1005840" y="685800"/>
            <a:chExt cx="1508760" cy="838199"/>
          </a:xfrm>
        </p:grpSpPr>
        <p:sp>
          <p:nvSpPr>
            <p:cNvPr id="8" name="Right Arrow 7"/>
            <p:cNvSpPr/>
            <p:nvPr/>
          </p:nvSpPr>
          <p:spPr>
            <a:xfrm>
              <a:off x="1005840" y="685800"/>
              <a:ext cx="1508760" cy="838199"/>
            </a:xfrm>
            <a:prstGeom prst="rightArrow">
              <a:avLst>
                <a:gd name="adj1" fmla="val 75000"/>
                <a:gd name="adj2" fmla="val 50000"/>
              </a:avLst>
            </a:pr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Right Arrow 4"/>
            <p:cNvSpPr/>
            <p:nvPr/>
          </p:nvSpPr>
          <p:spPr>
            <a:xfrm>
              <a:off x="1005840" y="790575"/>
              <a:ext cx="1194435" cy="62864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255" tIns="8255" rIns="8255" bIns="8255" numCol="1" spcCol="1270" anchor="t" anchorCtr="0">
              <a:noAutofit/>
            </a:bodyPr>
            <a:lstStyle/>
            <a:p>
              <a:pPr marL="114300" lvl="1" indent="-114300" algn="l" defTabSz="5778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en-US" sz="1300" kern="1200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7650251" y="1880284"/>
            <a:ext cx="1244085" cy="2514599"/>
            <a:chOff x="0" y="0"/>
            <a:chExt cx="1244085" cy="2514599"/>
          </a:xfrm>
        </p:grpSpPr>
        <p:sp>
          <p:nvSpPr>
            <p:cNvPr id="11" name="Rounded Rectangle 10"/>
            <p:cNvSpPr/>
            <p:nvPr/>
          </p:nvSpPr>
          <p:spPr>
            <a:xfrm>
              <a:off x="0" y="0"/>
              <a:ext cx="1244085" cy="2514599"/>
            </a:xfrm>
            <a:prstGeom prst="roundRect">
              <a:avLst/>
            </a:prstGeom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Rounded Rectangle 4"/>
            <p:cNvSpPr/>
            <p:nvPr/>
          </p:nvSpPr>
          <p:spPr>
            <a:xfrm>
              <a:off x="60731" y="60731"/>
              <a:ext cx="1122623" cy="239313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960" tIns="30480" rIns="60960" bIns="3048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1" kern="1200" dirty="0" smtClean="0"/>
                <a:t>Compare, train and tune the model on full dataset</a:t>
              </a: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228600" y="4572000"/>
            <a:ext cx="1295400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 smtClean="0"/>
              <a:t>~12 hours </a:t>
            </a:r>
            <a:r>
              <a:rPr lang="en-US" sz="1200" dirty="0" smtClean="0"/>
              <a:t>to scan through all training data</a:t>
            </a:r>
            <a:endParaRPr lang="en-US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1600200" y="4572000"/>
            <a:ext cx="1676400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 smtClean="0"/>
              <a:t>~2 hours </a:t>
            </a:r>
            <a:r>
              <a:rPr lang="en-US" sz="1200" dirty="0" smtClean="0"/>
              <a:t>to run random forest</a:t>
            </a:r>
          </a:p>
          <a:p>
            <a:r>
              <a:rPr lang="en-US" sz="1200" dirty="0" smtClean="0"/>
              <a:t>~</a:t>
            </a:r>
            <a:r>
              <a:rPr lang="en-US" sz="1200" b="1" dirty="0"/>
              <a:t>7</a:t>
            </a:r>
            <a:r>
              <a:rPr lang="en-US" sz="1200" b="1" dirty="0" smtClean="0"/>
              <a:t> G</a:t>
            </a:r>
            <a:r>
              <a:rPr lang="en-US" sz="1200" dirty="0" smtClean="0"/>
              <a:t> of RAM memory </a:t>
            </a:r>
            <a:endParaRPr lang="en-US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7239000" y="4572000"/>
            <a:ext cx="1676400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 smtClean="0"/>
              <a:t>~4 hours </a:t>
            </a:r>
            <a:r>
              <a:rPr lang="en-US" sz="1200" dirty="0" smtClean="0"/>
              <a:t>to run random forest</a:t>
            </a:r>
          </a:p>
          <a:p>
            <a:r>
              <a:rPr lang="en-US" sz="1200" dirty="0" smtClean="0"/>
              <a:t>~</a:t>
            </a:r>
            <a:r>
              <a:rPr lang="en-US" sz="1200" b="1" dirty="0" smtClean="0"/>
              <a:t>4 G</a:t>
            </a:r>
            <a:r>
              <a:rPr lang="en-US" sz="1200" dirty="0" smtClean="0"/>
              <a:t> of RAM memory </a:t>
            </a:r>
            <a:endParaRPr 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3581400" y="4572000"/>
            <a:ext cx="3202459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 smtClean="0"/>
              <a:t>~40G+ </a:t>
            </a:r>
            <a:r>
              <a:rPr lang="en-US" sz="1200" dirty="0" smtClean="0"/>
              <a:t>extracted files on the disk</a:t>
            </a:r>
          </a:p>
          <a:p>
            <a:r>
              <a:rPr lang="en-US" sz="1200" b="1" dirty="0" smtClean="0"/>
              <a:t>~1h </a:t>
            </a:r>
            <a:r>
              <a:rPr lang="en-US" sz="1200" dirty="0" smtClean="0"/>
              <a:t>to train the model</a:t>
            </a:r>
          </a:p>
          <a:p>
            <a:endParaRPr lang="en-US" sz="1200" b="1" dirty="0"/>
          </a:p>
        </p:txBody>
      </p:sp>
      <p:sp>
        <p:nvSpPr>
          <p:cNvPr id="3" name="Rectangle 2"/>
          <p:cNvSpPr/>
          <p:nvPr/>
        </p:nvSpPr>
        <p:spPr bwMode="auto">
          <a:xfrm>
            <a:off x="76200" y="1219200"/>
            <a:ext cx="3276600" cy="5029200"/>
          </a:xfrm>
          <a:prstGeom prst="rect">
            <a:avLst/>
          </a:prstGeom>
          <a:solidFill>
            <a:schemeClr val="accent2">
              <a:lumMod val="60000"/>
              <a:lumOff val="40000"/>
              <a:alpha val="20000"/>
            </a:scheme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0027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624" y="306500"/>
            <a:ext cx="8181976" cy="714375"/>
          </a:xfrm>
        </p:spPr>
        <p:txBody>
          <a:bodyPr/>
          <a:lstStyle/>
          <a:p>
            <a:r>
              <a:rPr lang="en-US" dirty="0"/>
              <a:t>290 </a:t>
            </a:r>
            <a:r>
              <a:rPr lang="en-US" dirty="0" smtClean="0"/>
              <a:t>Features: </a:t>
            </a:r>
            <a:r>
              <a:rPr lang="en-US" dirty="0" err="1" smtClean="0"/>
              <a:t>nGram</a:t>
            </a:r>
            <a:r>
              <a:rPr lang="en-US" dirty="0" smtClean="0"/>
              <a:t> opcode counts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8150" y="1324682"/>
            <a:ext cx="7719370" cy="2409118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600" dirty="0"/>
              <a:t>Scan through .</a:t>
            </a:r>
            <a:r>
              <a:rPr lang="en-US" sz="1600" dirty="0" err="1"/>
              <a:t>asm</a:t>
            </a:r>
            <a:r>
              <a:rPr lang="en-US" sz="1600" dirty="0"/>
              <a:t> assembly source code file and extract all 1-4 gram opcode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Select frequent opcode pattern</a:t>
            </a:r>
          </a:p>
          <a:p>
            <a:pPr lvl="1"/>
            <a:r>
              <a:rPr lang="en-US" sz="1200" dirty="0"/>
              <a:t>For one gram opcode: if in a loop then count 10 times more</a:t>
            </a:r>
          </a:p>
          <a:p>
            <a:pPr lvl="1"/>
            <a:r>
              <a:rPr lang="en-US" sz="1200" dirty="0"/>
              <a:t>Frequent if opcode patterns appears in the file more than 100 times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Run random forest to select opcode features with top importance (based on reduced info gain):</a:t>
            </a:r>
          </a:p>
          <a:p>
            <a:pPr lvl="1"/>
            <a:r>
              <a:rPr lang="en-US" sz="1200" dirty="0"/>
              <a:t>Top 200 one gram, top 30 two gram, top 30 three gram, top 30 four gram</a:t>
            </a:r>
          </a:p>
          <a:p>
            <a:pPr lvl="1"/>
            <a:r>
              <a:rPr lang="en-US" sz="1200" dirty="0"/>
              <a:t>In total, 290 </a:t>
            </a:r>
            <a:r>
              <a:rPr lang="en-US" sz="1200" dirty="0" err="1"/>
              <a:t>nGram</a:t>
            </a:r>
            <a:r>
              <a:rPr lang="en-US" sz="1200" dirty="0"/>
              <a:t> opcode counts features were selected</a:t>
            </a:r>
          </a:p>
          <a:p>
            <a:pPr lvl="1"/>
            <a:endParaRPr lang="en-US" sz="1200" dirty="0"/>
          </a:p>
        </p:txBody>
      </p:sp>
      <p:sp>
        <p:nvSpPr>
          <p:cNvPr id="4" name="TextBox 3"/>
          <p:cNvSpPr txBox="1"/>
          <p:nvPr/>
        </p:nvSpPr>
        <p:spPr>
          <a:xfrm>
            <a:off x="533399" y="6214419"/>
            <a:ext cx="36576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Loop pattern in assembly source code</a:t>
            </a:r>
            <a:endParaRPr lang="en-US" sz="1000" dirty="0"/>
          </a:p>
        </p:txBody>
      </p:sp>
      <p:grpSp>
        <p:nvGrpSpPr>
          <p:cNvPr id="5" name="Group 4"/>
          <p:cNvGrpSpPr/>
          <p:nvPr/>
        </p:nvGrpSpPr>
        <p:grpSpPr>
          <a:xfrm>
            <a:off x="457201" y="3733800"/>
            <a:ext cx="3750275" cy="2463114"/>
            <a:chOff x="457201" y="3429000"/>
            <a:chExt cx="3750275" cy="2463114"/>
          </a:xfrm>
        </p:grpSpPr>
        <p:pic>
          <p:nvPicPr>
            <p:cNvPr id="6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45" t="42356" r="55308" b="20329"/>
            <a:stretch/>
          </p:blipFill>
          <p:spPr bwMode="auto">
            <a:xfrm>
              <a:off x="549875" y="3429000"/>
              <a:ext cx="3657601" cy="24631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Rectangle 6"/>
            <p:cNvSpPr/>
            <p:nvPr/>
          </p:nvSpPr>
          <p:spPr>
            <a:xfrm>
              <a:off x="1066800" y="3733800"/>
              <a:ext cx="267730" cy="202444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457201" y="3429000"/>
              <a:ext cx="877330" cy="228600"/>
            </a:xfrm>
            <a:prstGeom prst="rect">
              <a:avLst/>
            </a:prstGeom>
            <a:noFill/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676400" y="5257800"/>
              <a:ext cx="877330" cy="228600"/>
            </a:xfrm>
            <a:prstGeom prst="rect">
              <a:avLst/>
            </a:prstGeom>
            <a:noFill/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ight Arrow 9"/>
          <p:cNvSpPr/>
          <p:nvPr/>
        </p:nvSpPr>
        <p:spPr>
          <a:xfrm>
            <a:off x="4457700" y="4343400"/>
            <a:ext cx="1181100" cy="914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5867400" y="3142851"/>
            <a:ext cx="2290119" cy="1600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smtClean="0"/>
              <a:t>One gram opcode</a:t>
            </a:r>
          </a:p>
          <a:p>
            <a:pPr marL="0" indent="0">
              <a:buNone/>
            </a:pPr>
            <a:r>
              <a:rPr lang="en-US" sz="1400" dirty="0" err="1" smtClean="0"/>
              <a:t>mov</a:t>
            </a:r>
            <a:r>
              <a:rPr lang="en-US" sz="1400" dirty="0" smtClean="0"/>
              <a:t>, </a:t>
            </a:r>
            <a:r>
              <a:rPr lang="en-US" sz="1400" dirty="0" err="1" smtClean="0"/>
              <a:t>mul</a:t>
            </a:r>
            <a:r>
              <a:rPr lang="en-US" sz="1400" dirty="0" smtClean="0"/>
              <a:t>, </a:t>
            </a:r>
            <a:r>
              <a:rPr lang="en-US" sz="1400" dirty="0" err="1" smtClean="0"/>
              <a:t>shr</a:t>
            </a:r>
            <a:r>
              <a:rPr lang="en-US" sz="1400" dirty="0" smtClean="0"/>
              <a:t>, lea…</a:t>
            </a:r>
          </a:p>
          <a:p>
            <a:pPr marL="0" indent="0">
              <a:buNone/>
            </a:pPr>
            <a:r>
              <a:rPr lang="en-US" sz="1400" b="1" dirty="0" smtClean="0"/>
              <a:t>Two gram opcode</a:t>
            </a:r>
          </a:p>
          <a:p>
            <a:pPr marL="0" indent="0">
              <a:buNone/>
            </a:pPr>
            <a:r>
              <a:rPr lang="en-US" sz="1400" dirty="0" err="1" smtClean="0"/>
              <a:t>mov_mul</a:t>
            </a:r>
            <a:r>
              <a:rPr lang="en-US" sz="1400" dirty="0" smtClean="0"/>
              <a:t>, </a:t>
            </a:r>
            <a:r>
              <a:rPr lang="en-US" sz="1400" dirty="0" err="1" smtClean="0"/>
              <a:t>mul_shr</a:t>
            </a:r>
            <a:r>
              <a:rPr lang="en-US" sz="1400" dirty="0" smtClean="0"/>
              <a:t>, </a:t>
            </a:r>
            <a:r>
              <a:rPr lang="en-US" sz="1400" dirty="0" err="1" smtClean="0"/>
              <a:t>shr_lea</a:t>
            </a:r>
            <a:r>
              <a:rPr lang="en-US" sz="1400" dirty="0" smtClean="0"/>
              <a:t>…</a:t>
            </a:r>
          </a:p>
          <a:p>
            <a:pPr marL="0" indent="0">
              <a:buNone/>
            </a:pPr>
            <a:r>
              <a:rPr lang="en-US" sz="1400" b="1" dirty="0" smtClean="0"/>
              <a:t>Three, four, five gram</a:t>
            </a:r>
          </a:p>
          <a:p>
            <a:pPr marL="0" indent="0">
              <a:buNone/>
            </a:pPr>
            <a:endParaRPr lang="en-US" sz="1400" dirty="0" smtClean="0"/>
          </a:p>
          <a:p>
            <a:pPr>
              <a:buFontTx/>
              <a:buChar char="-"/>
            </a:pPr>
            <a:endParaRPr lang="en-US" sz="1400" dirty="0" smtClean="0"/>
          </a:p>
          <a:p>
            <a:pPr>
              <a:buFontTx/>
              <a:buChar char="-"/>
            </a:pPr>
            <a:endParaRPr lang="en-US" sz="1400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5867401" y="4819251"/>
            <a:ext cx="2290119" cy="1600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smtClean="0"/>
              <a:t>Anti Debug</a:t>
            </a:r>
          </a:p>
          <a:p>
            <a:pPr marL="0" indent="0">
              <a:buNone/>
            </a:pPr>
            <a:r>
              <a:rPr lang="en-US" sz="1400" dirty="0" err="1"/>
              <a:t>m</a:t>
            </a:r>
            <a:r>
              <a:rPr lang="en-US" sz="1400" dirty="0" err="1" smtClean="0"/>
              <a:t>ov</a:t>
            </a:r>
            <a:r>
              <a:rPr lang="en-US" sz="1400" dirty="0" smtClean="0"/>
              <a:t> </a:t>
            </a:r>
            <a:r>
              <a:rPr lang="en-US" sz="1400" dirty="0" err="1" smtClean="0"/>
              <a:t>eax</a:t>
            </a:r>
            <a:r>
              <a:rPr lang="en-US" sz="1400" dirty="0" smtClean="0"/>
              <a:t>, fs:[30h]</a:t>
            </a:r>
          </a:p>
          <a:p>
            <a:pPr marL="0" indent="0">
              <a:buNone/>
            </a:pPr>
            <a:r>
              <a:rPr lang="en-US" sz="1400" dirty="0" err="1"/>
              <a:t>m</a:t>
            </a:r>
            <a:r>
              <a:rPr lang="en-US" sz="1400" dirty="0" err="1" smtClean="0"/>
              <a:t>ov</a:t>
            </a:r>
            <a:r>
              <a:rPr lang="en-US" sz="1400" dirty="0" smtClean="0"/>
              <a:t> </a:t>
            </a:r>
            <a:r>
              <a:rPr lang="en-US" sz="1400" dirty="0" err="1" smtClean="0"/>
              <a:t>eax</a:t>
            </a:r>
            <a:r>
              <a:rPr lang="en-US" sz="1400" dirty="0" smtClean="0"/>
              <a:t>, byte [eax+2]</a:t>
            </a:r>
          </a:p>
          <a:p>
            <a:pPr marL="0" indent="0">
              <a:buNone/>
            </a:pPr>
            <a:r>
              <a:rPr lang="en-US" sz="1400" dirty="0"/>
              <a:t>t</a:t>
            </a:r>
            <a:r>
              <a:rPr lang="en-US" sz="1400" dirty="0" smtClean="0"/>
              <a:t>est </a:t>
            </a:r>
            <a:r>
              <a:rPr lang="en-US" sz="1400" dirty="0" err="1" smtClean="0"/>
              <a:t>eax,eax</a:t>
            </a:r>
            <a:endParaRPr lang="en-US" sz="1400" dirty="0" smtClean="0"/>
          </a:p>
          <a:p>
            <a:pPr marL="0" indent="0">
              <a:buNone/>
            </a:pPr>
            <a:r>
              <a:rPr lang="en-US" sz="1400" dirty="0" err="1"/>
              <a:t>j</a:t>
            </a:r>
            <a:r>
              <a:rPr lang="en-US" sz="1400" dirty="0" err="1" smtClean="0"/>
              <a:t>ne</a:t>
            </a:r>
            <a:r>
              <a:rPr lang="en-US" sz="1400" dirty="0" smtClean="0"/>
              <a:t> @</a:t>
            </a:r>
            <a:r>
              <a:rPr lang="en-US" sz="1400" dirty="0" err="1" smtClean="0"/>
              <a:t>DebuggerDetected</a:t>
            </a:r>
            <a:endParaRPr lang="en-US" sz="1400" dirty="0" smtClean="0"/>
          </a:p>
          <a:p>
            <a:pPr marL="0" indent="0">
              <a:buNone/>
            </a:pPr>
            <a:endParaRPr lang="en-US" sz="1400" dirty="0" smtClean="0"/>
          </a:p>
          <a:p>
            <a:pPr>
              <a:buFontTx/>
              <a:buChar char="-"/>
            </a:pPr>
            <a:endParaRPr lang="en-US" sz="1400" dirty="0" smtClean="0"/>
          </a:p>
          <a:p>
            <a:pPr>
              <a:buFontTx/>
              <a:buChar char="-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23156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importance: loss in info gain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18" t="18349" r="60960" b="9880"/>
          <a:stretch/>
        </p:blipFill>
        <p:spPr bwMode="auto">
          <a:xfrm>
            <a:off x="464911" y="1020875"/>
            <a:ext cx="7162800" cy="5516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9993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more features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/>
          </p:nvPr>
        </p:nvGraphicFramePr>
        <p:xfrm>
          <a:off x="3002280" y="1752600"/>
          <a:ext cx="4160520" cy="2925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 4"/>
          <p:cNvGraphicFramePr/>
          <p:nvPr>
            <p:extLst/>
          </p:nvPr>
        </p:nvGraphicFramePr>
        <p:xfrm>
          <a:off x="228600" y="1905000"/>
          <a:ext cx="2895600" cy="2514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6" name="Diagram 5"/>
          <p:cNvGraphicFramePr/>
          <p:nvPr>
            <p:extLst/>
          </p:nvPr>
        </p:nvGraphicFramePr>
        <p:xfrm>
          <a:off x="152400" y="5562600"/>
          <a:ext cx="9067800" cy="457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6964680" y="2809875"/>
            <a:ext cx="579120" cy="838199"/>
            <a:chOff x="1005840" y="685800"/>
            <a:chExt cx="1508760" cy="838199"/>
          </a:xfrm>
        </p:grpSpPr>
        <p:sp>
          <p:nvSpPr>
            <p:cNvPr id="8" name="Right Arrow 7"/>
            <p:cNvSpPr/>
            <p:nvPr/>
          </p:nvSpPr>
          <p:spPr>
            <a:xfrm>
              <a:off x="1005840" y="685800"/>
              <a:ext cx="1508760" cy="838199"/>
            </a:xfrm>
            <a:prstGeom prst="rightArrow">
              <a:avLst>
                <a:gd name="adj1" fmla="val 75000"/>
                <a:gd name="adj2" fmla="val 50000"/>
              </a:avLst>
            </a:pr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Right Arrow 4"/>
            <p:cNvSpPr/>
            <p:nvPr/>
          </p:nvSpPr>
          <p:spPr>
            <a:xfrm>
              <a:off x="1005840" y="790575"/>
              <a:ext cx="1194435" cy="62864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255" tIns="8255" rIns="8255" bIns="8255" numCol="1" spcCol="1270" anchor="t" anchorCtr="0">
              <a:noAutofit/>
            </a:bodyPr>
            <a:lstStyle/>
            <a:p>
              <a:pPr marL="114300" lvl="1" indent="-114300" algn="l" defTabSz="5778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en-US" sz="1300" kern="1200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7650251" y="1880284"/>
            <a:ext cx="1244085" cy="2514599"/>
            <a:chOff x="0" y="0"/>
            <a:chExt cx="1244085" cy="2514599"/>
          </a:xfrm>
        </p:grpSpPr>
        <p:sp>
          <p:nvSpPr>
            <p:cNvPr id="11" name="Rounded Rectangle 10"/>
            <p:cNvSpPr/>
            <p:nvPr/>
          </p:nvSpPr>
          <p:spPr>
            <a:xfrm>
              <a:off x="0" y="0"/>
              <a:ext cx="1244085" cy="2514599"/>
            </a:xfrm>
            <a:prstGeom prst="roundRect">
              <a:avLst/>
            </a:prstGeom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Rounded Rectangle 4"/>
            <p:cNvSpPr/>
            <p:nvPr/>
          </p:nvSpPr>
          <p:spPr>
            <a:xfrm>
              <a:off x="60731" y="60731"/>
              <a:ext cx="1122623" cy="239313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960" tIns="30480" rIns="60960" bIns="3048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1" kern="1200" dirty="0" smtClean="0"/>
                <a:t>Compare, train and tune the model on full dataset</a:t>
              </a: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228600" y="4572000"/>
            <a:ext cx="1295400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 smtClean="0"/>
              <a:t>~12 hours </a:t>
            </a:r>
            <a:r>
              <a:rPr lang="en-US" sz="1200" dirty="0" smtClean="0"/>
              <a:t>to scan through all training data</a:t>
            </a:r>
            <a:endParaRPr lang="en-US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1600200" y="4572000"/>
            <a:ext cx="1676400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 smtClean="0"/>
              <a:t>~2 hours </a:t>
            </a:r>
            <a:r>
              <a:rPr lang="en-US" sz="1200" dirty="0" smtClean="0"/>
              <a:t>to run random forest</a:t>
            </a:r>
          </a:p>
          <a:p>
            <a:r>
              <a:rPr lang="en-US" sz="1200" dirty="0" smtClean="0"/>
              <a:t>~</a:t>
            </a:r>
            <a:r>
              <a:rPr lang="en-US" sz="1200" b="1" dirty="0"/>
              <a:t>7</a:t>
            </a:r>
            <a:r>
              <a:rPr lang="en-US" sz="1200" b="1" dirty="0" smtClean="0"/>
              <a:t> G</a:t>
            </a:r>
            <a:r>
              <a:rPr lang="en-US" sz="1200" dirty="0" smtClean="0"/>
              <a:t> of RAM memory </a:t>
            </a:r>
            <a:endParaRPr lang="en-US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7239000" y="4572000"/>
            <a:ext cx="1676400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 smtClean="0"/>
              <a:t>~4 hours </a:t>
            </a:r>
            <a:r>
              <a:rPr lang="en-US" sz="1200" dirty="0" smtClean="0"/>
              <a:t>to run random forest</a:t>
            </a:r>
          </a:p>
          <a:p>
            <a:r>
              <a:rPr lang="en-US" sz="1200" dirty="0" smtClean="0"/>
              <a:t>~</a:t>
            </a:r>
            <a:r>
              <a:rPr lang="en-US" sz="1200" b="1" dirty="0" smtClean="0"/>
              <a:t>4 G</a:t>
            </a:r>
            <a:r>
              <a:rPr lang="en-US" sz="1200" dirty="0" smtClean="0"/>
              <a:t> of RAM memory </a:t>
            </a:r>
            <a:endParaRPr 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3581400" y="4572000"/>
            <a:ext cx="3202459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 smtClean="0"/>
              <a:t>~40G+ </a:t>
            </a:r>
            <a:r>
              <a:rPr lang="en-US" sz="1200" dirty="0" smtClean="0"/>
              <a:t>extracted files on the disk</a:t>
            </a:r>
          </a:p>
          <a:p>
            <a:r>
              <a:rPr lang="en-US" sz="1200" b="1" dirty="0" smtClean="0"/>
              <a:t>~1h </a:t>
            </a:r>
            <a:r>
              <a:rPr lang="en-US" sz="1200" dirty="0" smtClean="0"/>
              <a:t>to train the model</a:t>
            </a:r>
          </a:p>
          <a:p>
            <a:endParaRPr lang="en-US" sz="1200" b="1" dirty="0"/>
          </a:p>
        </p:txBody>
      </p:sp>
      <p:sp>
        <p:nvSpPr>
          <p:cNvPr id="3" name="Rectangle 2"/>
          <p:cNvSpPr/>
          <p:nvPr/>
        </p:nvSpPr>
        <p:spPr bwMode="auto">
          <a:xfrm>
            <a:off x="3352799" y="1219200"/>
            <a:ext cx="3505429" cy="5029200"/>
          </a:xfrm>
          <a:prstGeom prst="rect">
            <a:avLst/>
          </a:prstGeom>
          <a:solidFill>
            <a:schemeClr val="accent2">
              <a:lumMod val="60000"/>
              <a:lumOff val="40000"/>
              <a:alpha val="20000"/>
            </a:scheme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49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M_Corporate_Template">
  <a:themeElements>
    <a:clrScheme name="TM_Corporate_Template 1">
      <a:dk1>
        <a:srgbClr val="58595B"/>
      </a:dk1>
      <a:lt1>
        <a:srgbClr val="FFFFFF"/>
      </a:lt1>
      <a:dk2>
        <a:srgbClr val="CC0000"/>
      </a:dk2>
      <a:lt2>
        <a:srgbClr val="7B7C7F"/>
      </a:lt2>
      <a:accent1>
        <a:srgbClr val="5091CD"/>
      </a:accent1>
      <a:accent2>
        <a:srgbClr val="E8AE4A"/>
      </a:accent2>
      <a:accent3>
        <a:srgbClr val="FFFFFF"/>
      </a:accent3>
      <a:accent4>
        <a:srgbClr val="4A4B4C"/>
      </a:accent4>
      <a:accent5>
        <a:srgbClr val="B3C7E3"/>
      </a:accent5>
      <a:accent6>
        <a:srgbClr val="D29D42"/>
      </a:accent6>
      <a:hlink>
        <a:srgbClr val="FF0000"/>
      </a:hlink>
      <a:folHlink>
        <a:srgbClr val="96005B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TM_Corporate_Template 1">
        <a:dk1>
          <a:srgbClr val="58595B"/>
        </a:dk1>
        <a:lt1>
          <a:srgbClr val="FFFFFF"/>
        </a:lt1>
        <a:dk2>
          <a:srgbClr val="CC0000"/>
        </a:dk2>
        <a:lt2>
          <a:srgbClr val="7B7C7F"/>
        </a:lt2>
        <a:accent1>
          <a:srgbClr val="5091CD"/>
        </a:accent1>
        <a:accent2>
          <a:srgbClr val="E8AE4A"/>
        </a:accent2>
        <a:accent3>
          <a:srgbClr val="FFFFFF"/>
        </a:accent3>
        <a:accent4>
          <a:srgbClr val="4A4B4C"/>
        </a:accent4>
        <a:accent5>
          <a:srgbClr val="B3C7E3"/>
        </a:accent5>
        <a:accent6>
          <a:srgbClr val="D29D42"/>
        </a:accent6>
        <a:hlink>
          <a:srgbClr val="FF0000"/>
        </a:hlink>
        <a:folHlink>
          <a:srgbClr val="96005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">
    <a:dk1>
      <a:srgbClr val="5F5F5F"/>
    </a:dk1>
    <a:lt1>
      <a:srgbClr val="FFFFFF"/>
    </a:lt1>
    <a:dk2>
      <a:srgbClr val="CC0000"/>
    </a:dk2>
    <a:lt2>
      <a:srgbClr val="808080"/>
    </a:lt2>
    <a:accent1>
      <a:srgbClr val="5786BC"/>
    </a:accent1>
    <a:accent2>
      <a:srgbClr val="FF0000"/>
    </a:accent2>
    <a:accent3>
      <a:srgbClr val="FFFFFF"/>
    </a:accent3>
    <a:accent4>
      <a:srgbClr val="505050"/>
    </a:accent4>
    <a:accent5>
      <a:srgbClr val="B4C3DA"/>
    </a:accent5>
    <a:accent6>
      <a:srgbClr val="E70000"/>
    </a:accent6>
    <a:hlink>
      <a:srgbClr val="CC0000"/>
    </a:hlink>
    <a:folHlink>
      <a:srgbClr val="8FC4EE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Trend+Micro+Real-Time+Risk+Mgmt+Introduction</Template>
  <TotalTime>259</TotalTime>
  <Words>1493</Words>
  <Application>Microsoft Office PowerPoint</Application>
  <PresentationFormat>On-screen Show (4:3)</PresentationFormat>
  <Paragraphs>288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TM_Corporate_Template</vt:lpstr>
      <vt:lpstr>Malware Classification</vt:lpstr>
      <vt:lpstr>Solution summary</vt:lpstr>
      <vt:lpstr>Problem statement</vt:lpstr>
      <vt:lpstr>Data Format</vt:lpstr>
      <vt:lpstr>Project Flow and Resource Usage</vt:lpstr>
      <vt:lpstr>Initial Model</vt:lpstr>
      <vt:lpstr>290 Features: nGram opcode counts </vt:lpstr>
      <vt:lpstr>Feature importance: loss in info gain</vt:lpstr>
      <vt:lpstr>Adding more features</vt:lpstr>
      <vt:lpstr>8 Features: memory declaration count</vt:lpstr>
      <vt:lpstr>127 Features: section hex dump single byte count </vt:lpstr>
      <vt:lpstr>58 other features: info, DDL imports, sections</vt:lpstr>
      <vt:lpstr>21 Features: .asm image</vt:lpstr>
      <vt:lpstr>21 Features: .asm image</vt:lpstr>
      <vt:lpstr>Accuracy improved as extracting new features</vt:lpstr>
      <vt:lpstr>Intuition: the more the better</vt:lpstr>
      <vt:lpstr>Selecting  and tuning the model</vt:lpstr>
      <vt:lpstr>Some models have inherent biases</vt:lpstr>
      <vt:lpstr>Xgboost: a gradient boosting algorithm</vt:lpstr>
      <vt:lpstr>Xgboost: tuning intuition vs computation complexity</vt:lpstr>
      <vt:lpstr>Xgboost: tuning intuition vs computation complexity</vt:lpstr>
      <vt:lpstr>ROC score: trend 30,000 testing set</vt:lpstr>
      <vt:lpstr>A note on evaluation metric: ROC</vt:lpstr>
      <vt:lpstr>Potential further analysis: meta learner</vt:lpstr>
      <vt:lpstr>Solution summary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IThelpdesk</dc:creator>
  <cp:lastModifiedBy>IThelpdesk</cp:lastModifiedBy>
  <cp:revision>132</cp:revision>
  <dcterms:created xsi:type="dcterms:W3CDTF">2016-07-18T23:51:03Z</dcterms:created>
  <dcterms:modified xsi:type="dcterms:W3CDTF">2016-07-21T21:01:35Z</dcterms:modified>
</cp:coreProperties>
</file>

<file path=docProps/thumbnail.jpeg>
</file>